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handoutMasterIdLst>
    <p:handoutMasterId r:id="rId13"/>
  </p:handoutMasterIdLst>
  <p:sldIdLst>
    <p:sldId id="256" r:id="rId4"/>
    <p:sldId id="289" r:id="rId5"/>
    <p:sldId id="261" r:id="rId6"/>
    <p:sldId id="312" r:id="rId7"/>
    <p:sldId id="311" r:id="rId8"/>
    <p:sldId id="310" r:id="rId9"/>
    <p:sldId id="264" r:id="rId10"/>
    <p:sldId id="279" r:id="rId11"/>
    <p:sldId id="314" r:id="rId12"/>
  </p:sldIdLst>
  <p:sldSz cx="9144000" cy="6858000" type="screen4x3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9" autoAdjust="0"/>
    <p:restoredTop sz="62633" autoAdjust="0"/>
  </p:normalViewPr>
  <p:slideViewPr>
    <p:cSldViewPr snapToGrid="0">
      <p:cViewPr varScale="1">
        <p:scale>
          <a:sx n="86" d="100"/>
          <a:sy n="86" d="100"/>
        </p:scale>
        <p:origin x="1325" y="82"/>
      </p:cViewPr>
      <p:guideLst>
        <p:guide orient="horz" pos="2256"/>
        <p:guide pos="38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B720C8-0F1F-4769-A95D-E70485508E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CA3493-3CF0-479D-887E-326CB01F42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84AB01-33F2-4890-81BC-94568158DB71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5946B1-632D-4B59-8997-E7256A57DB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78952-9C23-4261-888C-BF86D1BD58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82911A-3904-4D85-962F-6F98C8B80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19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9254204-7576-4E7F-BCC2-47087CDF8998}"/>
              </a:ext>
            </a:extLst>
          </p:cNvPr>
          <p:cNvSpPr/>
          <p:nvPr/>
        </p:nvSpPr>
        <p:spPr>
          <a:xfrm rot="1200000">
            <a:off x="-233890" y="-189268"/>
            <a:ext cx="535618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310287618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444163C-3BE8-445F-BF4D-6FF683F7A99F}"/>
              </a:ext>
            </a:extLst>
          </p:cNvPr>
          <p:cNvGrpSpPr/>
          <p:nvPr userDrawn="1"/>
        </p:nvGrpSpPr>
        <p:grpSpPr>
          <a:xfrm>
            <a:off x="0" y="5030642"/>
            <a:ext cx="8838488" cy="1581249"/>
            <a:chOff x="0" y="5030641"/>
            <a:chExt cx="11784650" cy="158124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C382616-4BAD-46F2-A9B1-3719C195BD07}"/>
                </a:ext>
              </a:extLst>
            </p:cNvPr>
            <p:cNvGrpSpPr/>
            <p:nvPr/>
          </p:nvGrpSpPr>
          <p:grpSpPr>
            <a:xfrm>
              <a:off x="10972494" y="5030641"/>
              <a:ext cx="812156" cy="1343445"/>
              <a:chOff x="10042059" y="85076"/>
              <a:chExt cx="1867634" cy="3089387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F57692B-CB59-4909-9EE5-9842EC389960}"/>
                  </a:ext>
                </a:extLst>
              </p:cNvPr>
              <p:cNvSpPr/>
              <p:nvPr/>
            </p:nvSpPr>
            <p:spPr>
              <a:xfrm rot="16200000" flipH="1">
                <a:off x="9851011" y="276124"/>
                <a:ext cx="2249729" cy="1867634"/>
              </a:xfrm>
              <a:custGeom>
                <a:avLst/>
                <a:gdLst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1734909 w 2254431"/>
                  <a:gd name="connsiteY6" fmla="*/ 1232300 h 1867634"/>
                  <a:gd name="connsiteX7" fmla="*/ 1781182 w 2254431"/>
                  <a:gd name="connsiteY7" fmla="*/ 1232300 h 1867634"/>
                  <a:gd name="connsiteX8" fmla="*/ 1734909 w 2254431"/>
                  <a:gd name="connsiteY8" fmla="*/ 1237163 h 1867634"/>
                  <a:gd name="connsiteX9" fmla="*/ 1734908 w 2254431"/>
                  <a:gd name="connsiteY9" fmla="*/ 633988 h 1867634"/>
                  <a:gd name="connsiteX10" fmla="*/ 2124749 w 2254431"/>
                  <a:gd name="connsiteY10" fmla="*/ 668096 h 1867634"/>
                  <a:gd name="connsiteX11" fmla="*/ 1734908 w 2254431"/>
                  <a:gd name="connsiteY11" fmla="*/ 668096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1734908 w 2254431"/>
                  <a:gd name="connsiteY12" fmla="*/ 668096 h 1867634"/>
                  <a:gd name="connsiteX13" fmla="*/ 2124749 w 2254431"/>
                  <a:gd name="connsiteY13" fmla="*/ 668096 h 1867634"/>
                  <a:gd name="connsiteX14" fmla="*/ 1734908 w 2254431"/>
                  <a:gd name="connsiteY14" fmla="*/ 668096 h 1867634"/>
                  <a:gd name="connsiteX15" fmla="*/ 0 w 2254431"/>
                  <a:gd name="connsiteY15" fmla="*/ 933818 h 1867634"/>
                  <a:gd name="connsiteX16" fmla="*/ 273507 w 2254431"/>
                  <a:gd name="connsiteY16" fmla="*/ 1594126 h 1867634"/>
                  <a:gd name="connsiteX17" fmla="*/ 1594123 w 2254431"/>
                  <a:gd name="connsiteY17" fmla="*/ 1594126 h 1867634"/>
                  <a:gd name="connsiteX18" fmla="*/ 1818102 w 2254431"/>
                  <a:gd name="connsiteY18" fmla="*/ 1370146 h 1867634"/>
                  <a:gd name="connsiteX19" fmla="*/ 2067929 w 2254431"/>
                  <a:gd name="connsiteY19" fmla="*/ 1370150 h 1867634"/>
                  <a:gd name="connsiteX20" fmla="*/ 2249729 w 2254431"/>
                  <a:gd name="connsiteY20" fmla="*/ 1188348 h 1867634"/>
                  <a:gd name="connsiteX21" fmla="*/ 2249729 w 2254431"/>
                  <a:gd name="connsiteY21" fmla="*/ 938520 h 1867634"/>
                  <a:gd name="connsiteX22" fmla="*/ 2254431 w 2254431"/>
                  <a:gd name="connsiteY22" fmla="*/ 933818 h 1867634"/>
                  <a:gd name="connsiteX23" fmla="*/ 2249729 w 2254431"/>
                  <a:gd name="connsiteY23" fmla="*/ 929116 h 1867634"/>
                  <a:gd name="connsiteX24" fmla="*/ 2249729 w 2254431"/>
                  <a:gd name="connsiteY24" fmla="*/ 679292 h 1867634"/>
                  <a:gd name="connsiteX25" fmla="*/ 2067926 w 2254431"/>
                  <a:gd name="connsiteY25" fmla="*/ 497490 h 1867634"/>
                  <a:gd name="connsiteX26" fmla="*/ 1818099 w 2254431"/>
                  <a:gd name="connsiteY26" fmla="*/ 497490 h 1867634"/>
                  <a:gd name="connsiteX27" fmla="*/ 1594123 w 2254431"/>
                  <a:gd name="connsiteY27" fmla="*/ 273510 h 1867634"/>
                  <a:gd name="connsiteX28" fmla="*/ 273507 w 2254431"/>
                  <a:gd name="connsiteY28" fmla="*/ 273510 h 1867634"/>
                  <a:gd name="connsiteX29" fmla="*/ 0 w 2254431"/>
                  <a:gd name="connsiteY29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7163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0 w 2254431"/>
                  <a:gd name="connsiteY11" fmla="*/ 933818 h 1867634"/>
                  <a:gd name="connsiteX12" fmla="*/ 273507 w 2254431"/>
                  <a:gd name="connsiteY12" fmla="*/ 1594126 h 1867634"/>
                  <a:gd name="connsiteX13" fmla="*/ 1594123 w 2254431"/>
                  <a:gd name="connsiteY13" fmla="*/ 1594126 h 1867634"/>
                  <a:gd name="connsiteX14" fmla="*/ 1818102 w 2254431"/>
                  <a:gd name="connsiteY14" fmla="*/ 1370146 h 1867634"/>
                  <a:gd name="connsiteX15" fmla="*/ 2067929 w 2254431"/>
                  <a:gd name="connsiteY15" fmla="*/ 1370150 h 1867634"/>
                  <a:gd name="connsiteX16" fmla="*/ 2249729 w 2254431"/>
                  <a:gd name="connsiteY16" fmla="*/ 1188348 h 1867634"/>
                  <a:gd name="connsiteX17" fmla="*/ 2249729 w 2254431"/>
                  <a:gd name="connsiteY17" fmla="*/ 938520 h 1867634"/>
                  <a:gd name="connsiteX18" fmla="*/ 2254431 w 2254431"/>
                  <a:gd name="connsiteY18" fmla="*/ 933818 h 1867634"/>
                  <a:gd name="connsiteX19" fmla="*/ 2249729 w 2254431"/>
                  <a:gd name="connsiteY19" fmla="*/ 929116 h 1867634"/>
                  <a:gd name="connsiteX20" fmla="*/ 2249729 w 2254431"/>
                  <a:gd name="connsiteY20" fmla="*/ 679292 h 1867634"/>
                  <a:gd name="connsiteX21" fmla="*/ 2067926 w 2254431"/>
                  <a:gd name="connsiteY21" fmla="*/ 497490 h 1867634"/>
                  <a:gd name="connsiteX22" fmla="*/ 1818099 w 2254431"/>
                  <a:gd name="connsiteY22" fmla="*/ 497490 h 1867634"/>
                  <a:gd name="connsiteX23" fmla="*/ 1594123 w 2254431"/>
                  <a:gd name="connsiteY23" fmla="*/ 273510 h 1867634"/>
                  <a:gd name="connsiteX24" fmla="*/ 273507 w 2254431"/>
                  <a:gd name="connsiteY24" fmla="*/ 273510 h 1867634"/>
                  <a:gd name="connsiteX25" fmla="*/ 0 w 2254431"/>
                  <a:gd name="connsiteY25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0 w 2254431"/>
                  <a:gd name="connsiteY8" fmla="*/ 933818 h 1867634"/>
                  <a:gd name="connsiteX9" fmla="*/ 273507 w 2254431"/>
                  <a:gd name="connsiteY9" fmla="*/ 1594126 h 1867634"/>
                  <a:gd name="connsiteX10" fmla="*/ 1594123 w 2254431"/>
                  <a:gd name="connsiteY10" fmla="*/ 1594126 h 1867634"/>
                  <a:gd name="connsiteX11" fmla="*/ 1818102 w 2254431"/>
                  <a:gd name="connsiteY11" fmla="*/ 1370146 h 1867634"/>
                  <a:gd name="connsiteX12" fmla="*/ 2067929 w 2254431"/>
                  <a:gd name="connsiteY12" fmla="*/ 1370150 h 1867634"/>
                  <a:gd name="connsiteX13" fmla="*/ 2249729 w 2254431"/>
                  <a:gd name="connsiteY13" fmla="*/ 1188348 h 1867634"/>
                  <a:gd name="connsiteX14" fmla="*/ 2249729 w 2254431"/>
                  <a:gd name="connsiteY14" fmla="*/ 938520 h 1867634"/>
                  <a:gd name="connsiteX15" fmla="*/ 2254431 w 2254431"/>
                  <a:gd name="connsiteY15" fmla="*/ 933818 h 1867634"/>
                  <a:gd name="connsiteX16" fmla="*/ 2249729 w 2254431"/>
                  <a:gd name="connsiteY16" fmla="*/ 929116 h 1867634"/>
                  <a:gd name="connsiteX17" fmla="*/ 2249729 w 2254431"/>
                  <a:gd name="connsiteY17" fmla="*/ 679292 h 1867634"/>
                  <a:gd name="connsiteX18" fmla="*/ 2067926 w 2254431"/>
                  <a:gd name="connsiteY18" fmla="*/ 497490 h 1867634"/>
                  <a:gd name="connsiteX19" fmla="*/ 1818099 w 2254431"/>
                  <a:gd name="connsiteY19" fmla="*/ 497490 h 1867634"/>
                  <a:gd name="connsiteX20" fmla="*/ 1594123 w 2254431"/>
                  <a:gd name="connsiteY20" fmla="*/ 273510 h 1867634"/>
                  <a:gd name="connsiteX21" fmla="*/ 273507 w 2254431"/>
                  <a:gd name="connsiteY21" fmla="*/ 273510 h 1867634"/>
                  <a:gd name="connsiteX22" fmla="*/ 0 w 2254431"/>
                  <a:gd name="connsiteY22" fmla="*/ 933818 h 1867634"/>
                  <a:gd name="connsiteX0" fmla="*/ 2234976 w 2254431"/>
                  <a:gd name="connsiteY0" fmla="*/ 1140552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2234976 w 2254431"/>
                  <a:gd name="connsiteY6" fmla="*/ 710150 h 1867634"/>
                  <a:gd name="connsiteX7" fmla="*/ 0 w 2254431"/>
                  <a:gd name="connsiteY7" fmla="*/ 933818 h 1867634"/>
                  <a:gd name="connsiteX8" fmla="*/ 273507 w 2254431"/>
                  <a:gd name="connsiteY8" fmla="*/ 1594126 h 1867634"/>
                  <a:gd name="connsiteX9" fmla="*/ 1594123 w 2254431"/>
                  <a:gd name="connsiteY9" fmla="*/ 1594126 h 1867634"/>
                  <a:gd name="connsiteX10" fmla="*/ 1818102 w 2254431"/>
                  <a:gd name="connsiteY10" fmla="*/ 1370146 h 1867634"/>
                  <a:gd name="connsiteX11" fmla="*/ 2067929 w 2254431"/>
                  <a:gd name="connsiteY11" fmla="*/ 1370150 h 1867634"/>
                  <a:gd name="connsiteX12" fmla="*/ 2249729 w 2254431"/>
                  <a:gd name="connsiteY12" fmla="*/ 1188348 h 1867634"/>
                  <a:gd name="connsiteX13" fmla="*/ 2249729 w 2254431"/>
                  <a:gd name="connsiteY13" fmla="*/ 938520 h 1867634"/>
                  <a:gd name="connsiteX14" fmla="*/ 2254431 w 2254431"/>
                  <a:gd name="connsiteY14" fmla="*/ 933818 h 1867634"/>
                  <a:gd name="connsiteX15" fmla="*/ 2249729 w 2254431"/>
                  <a:gd name="connsiteY15" fmla="*/ 929116 h 1867634"/>
                  <a:gd name="connsiteX16" fmla="*/ 2249729 w 2254431"/>
                  <a:gd name="connsiteY16" fmla="*/ 679292 h 1867634"/>
                  <a:gd name="connsiteX17" fmla="*/ 2067926 w 2254431"/>
                  <a:gd name="connsiteY17" fmla="*/ 497490 h 1867634"/>
                  <a:gd name="connsiteX18" fmla="*/ 1818099 w 2254431"/>
                  <a:gd name="connsiteY18" fmla="*/ 497490 h 1867634"/>
                  <a:gd name="connsiteX19" fmla="*/ 1594123 w 2254431"/>
                  <a:gd name="connsiteY19" fmla="*/ 273510 h 1867634"/>
                  <a:gd name="connsiteX20" fmla="*/ 273507 w 2254431"/>
                  <a:gd name="connsiteY20" fmla="*/ 273510 h 1867634"/>
                  <a:gd name="connsiteX21" fmla="*/ 0 w 2254431"/>
                  <a:gd name="connsiteY21" fmla="*/ 933818 h 1867634"/>
                  <a:gd name="connsiteX0" fmla="*/ 2234976 w 2254431"/>
                  <a:gd name="connsiteY0" fmla="*/ 710150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2234976 w 2254431"/>
                  <a:gd name="connsiteY3" fmla="*/ 710150 h 1867634"/>
                  <a:gd name="connsiteX4" fmla="*/ 0 w 2254431"/>
                  <a:gd name="connsiteY4" fmla="*/ 933818 h 1867634"/>
                  <a:gd name="connsiteX5" fmla="*/ 273507 w 2254431"/>
                  <a:gd name="connsiteY5" fmla="*/ 1594126 h 1867634"/>
                  <a:gd name="connsiteX6" fmla="*/ 1594123 w 2254431"/>
                  <a:gd name="connsiteY6" fmla="*/ 1594126 h 1867634"/>
                  <a:gd name="connsiteX7" fmla="*/ 1818102 w 2254431"/>
                  <a:gd name="connsiteY7" fmla="*/ 1370146 h 1867634"/>
                  <a:gd name="connsiteX8" fmla="*/ 2067929 w 2254431"/>
                  <a:gd name="connsiteY8" fmla="*/ 1370150 h 1867634"/>
                  <a:gd name="connsiteX9" fmla="*/ 2249729 w 2254431"/>
                  <a:gd name="connsiteY9" fmla="*/ 1188348 h 1867634"/>
                  <a:gd name="connsiteX10" fmla="*/ 2249729 w 2254431"/>
                  <a:gd name="connsiteY10" fmla="*/ 938520 h 1867634"/>
                  <a:gd name="connsiteX11" fmla="*/ 2254431 w 2254431"/>
                  <a:gd name="connsiteY11" fmla="*/ 933818 h 1867634"/>
                  <a:gd name="connsiteX12" fmla="*/ 2249729 w 2254431"/>
                  <a:gd name="connsiteY12" fmla="*/ 929116 h 1867634"/>
                  <a:gd name="connsiteX13" fmla="*/ 2249729 w 2254431"/>
                  <a:gd name="connsiteY13" fmla="*/ 679292 h 1867634"/>
                  <a:gd name="connsiteX14" fmla="*/ 2067926 w 2254431"/>
                  <a:gd name="connsiteY14" fmla="*/ 497490 h 1867634"/>
                  <a:gd name="connsiteX15" fmla="*/ 1818099 w 2254431"/>
                  <a:gd name="connsiteY15" fmla="*/ 497490 h 1867634"/>
                  <a:gd name="connsiteX16" fmla="*/ 1594123 w 2254431"/>
                  <a:gd name="connsiteY16" fmla="*/ 273510 h 1867634"/>
                  <a:gd name="connsiteX17" fmla="*/ 273507 w 2254431"/>
                  <a:gd name="connsiteY17" fmla="*/ 273510 h 1867634"/>
                  <a:gd name="connsiteX18" fmla="*/ 0 w 2254431"/>
                  <a:gd name="connsiteY18" fmla="*/ 933818 h 1867634"/>
                  <a:gd name="connsiteX0" fmla="*/ 2234976 w 2254431"/>
                  <a:gd name="connsiteY0" fmla="*/ 737448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0 w 2254431"/>
                  <a:gd name="connsiteY3" fmla="*/ 933818 h 1867634"/>
                  <a:gd name="connsiteX4" fmla="*/ 273507 w 2254431"/>
                  <a:gd name="connsiteY4" fmla="*/ 1594126 h 1867634"/>
                  <a:gd name="connsiteX5" fmla="*/ 1594123 w 2254431"/>
                  <a:gd name="connsiteY5" fmla="*/ 1594126 h 1867634"/>
                  <a:gd name="connsiteX6" fmla="*/ 1818102 w 2254431"/>
                  <a:gd name="connsiteY6" fmla="*/ 1370146 h 1867634"/>
                  <a:gd name="connsiteX7" fmla="*/ 2067929 w 2254431"/>
                  <a:gd name="connsiteY7" fmla="*/ 1370150 h 1867634"/>
                  <a:gd name="connsiteX8" fmla="*/ 2249729 w 2254431"/>
                  <a:gd name="connsiteY8" fmla="*/ 1188348 h 1867634"/>
                  <a:gd name="connsiteX9" fmla="*/ 2249729 w 2254431"/>
                  <a:gd name="connsiteY9" fmla="*/ 938520 h 1867634"/>
                  <a:gd name="connsiteX10" fmla="*/ 2254431 w 2254431"/>
                  <a:gd name="connsiteY10" fmla="*/ 933818 h 1867634"/>
                  <a:gd name="connsiteX11" fmla="*/ 2249729 w 2254431"/>
                  <a:gd name="connsiteY11" fmla="*/ 929116 h 1867634"/>
                  <a:gd name="connsiteX12" fmla="*/ 2249729 w 2254431"/>
                  <a:gd name="connsiteY12" fmla="*/ 679292 h 1867634"/>
                  <a:gd name="connsiteX13" fmla="*/ 2067926 w 2254431"/>
                  <a:gd name="connsiteY13" fmla="*/ 497490 h 1867634"/>
                  <a:gd name="connsiteX14" fmla="*/ 1818099 w 2254431"/>
                  <a:gd name="connsiteY14" fmla="*/ 497490 h 1867634"/>
                  <a:gd name="connsiteX15" fmla="*/ 1594123 w 2254431"/>
                  <a:gd name="connsiteY15" fmla="*/ 273510 h 1867634"/>
                  <a:gd name="connsiteX16" fmla="*/ 273507 w 2254431"/>
                  <a:gd name="connsiteY16" fmla="*/ 273510 h 1867634"/>
                  <a:gd name="connsiteX17" fmla="*/ 0 w 2254431"/>
                  <a:gd name="connsiteY17" fmla="*/ 933818 h 1867634"/>
                  <a:gd name="connsiteX0" fmla="*/ 0 w 2254431"/>
                  <a:gd name="connsiteY0" fmla="*/ 933818 h 1867634"/>
                  <a:gd name="connsiteX1" fmla="*/ 273507 w 2254431"/>
                  <a:gd name="connsiteY1" fmla="*/ 1594126 h 1867634"/>
                  <a:gd name="connsiteX2" fmla="*/ 1594123 w 2254431"/>
                  <a:gd name="connsiteY2" fmla="*/ 1594126 h 1867634"/>
                  <a:gd name="connsiteX3" fmla="*/ 1818102 w 2254431"/>
                  <a:gd name="connsiteY3" fmla="*/ 1370146 h 1867634"/>
                  <a:gd name="connsiteX4" fmla="*/ 2067929 w 2254431"/>
                  <a:gd name="connsiteY4" fmla="*/ 1370150 h 1867634"/>
                  <a:gd name="connsiteX5" fmla="*/ 2249729 w 2254431"/>
                  <a:gd name="connsiteY5" fmla="*/ 1188348 h 1867634"/>
                  <a:gd name="connsiteX6" fmla="*/ 2249729 w 2254431"/>
                  <a:gd name="connsiteY6" fmla="*/ 938520 h 1867634"/>
                  <a:gd name="connsiteX7" fmla="*/ 2254431 w 2254431"/>
                  <a:gd name="connsiteY7" fmla="*/ 933818 h 1867634"/>
                  <a:gd name="connsiteX8" fmla="*/ 2249729 w 2254431"/>
                  <a:gd name="connsiteY8" fmla="*/ 929116 h 1867634"/>
                  <a:gd name="connsiteX9" fmla="*/ 2249729 w 2254431"/>
                  <a:gd name="connsiteY9" fmla="*/ 679292 h 1867634"/>
                  <a:gd name="connsiteX10" fmla="*/ 2067926 w 2254431"/>
                  <a:gd name="connsiteY10" fmla="*/ 497490 h 1867634"/>
                  <a:gd name="connsiteX11" fmla="*/ 1818099 w 2254431"/>
                  <a:gd name="connsiteY11" fmla="*/ 497490 h 1867634"/>
                  <a:gd name="connsiteX12" fmla="*/ 1594123 w 2254431"/>
                  <a:gd name="connsiteY12" fmla="*/ 273510 h 1867634"/>
                  <a:gd name="connsiteX13" fmla="*/ 273507 w 2254431"/>
                  <a:gd name="connsiteY13" fmla="*/ 273510 h 1867634"/>
                  <a:gd name="connsiteX14" fmla="*/ 0 w 2254431"/>
                  <a:gd name="connsiteY14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38520 h 1867634"/>
                  <a:gd name="connsiteX7" fmla="*/ 2249729 w 2249729"/>
                  <a:gd name="connsiteY7" fmla="*/ 929116 h 1867634"/>
                  <a:gd name="connsiteX8" fmla="*/ 2249729 w 2249729"/>
                  <a:gd name="connsiteY8" fmla="*/ 679292 h 1867634"/>
                  <a:gd name="connsiteX9" fmla="*/ 2067926 w 2249729"/>
                  <a:gd name="connsiteY9" fmla="*/ 497490 h 1867634"/>
                  <a:gd name="connsiteX10" fmla="*/ 1818099 w 2249729"/>
                  <a:gd name="connsiteY10" fmla="*/ 497490 h 1867634"/>
                  <a:gd name="connsiteX11" fmla="*/ 1594123 w 2249729"/>
                  <a:gd name="connsiteY11" fmla="*/ 273510 h 1867634"/>
                  <a:gd name="connsiteX12" fmla="*/ 273507 w 2249729"/>
                  <a:gd name="connsiteY12" fmla="*/ 273510 h 1867634"/>
                  <a:gd name="connsiteX13" fmla="*/ 0 w 2249729"/>
                  <a:gd name="connsiteY13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29116 h 1867634"/>
                  <a:gd name="connsiteX7" fmla="*/ 2249729 w 2249729"/>
                  <a:gd name="connsiteY7" fmla="*/ 679292 h 1867634"/>
                  <a:gd name="connsiteX8" fmla="*/ 2067926 w 2249729"/>
                  <a:gd name="connsiteY8" fmla="*/ 497490 h 1867634"/>
                  <a:gd name="connsiteX9" fmla="*/ 1818099 w 2249729"/>
                  <a:gd name="connsiteY9" fmla="*/ 497490 h 1867634"/>
                  <a:gd name="connsiteX10" fmla="*/ 1594123 w 2249729"/>
                  <a:gd name="connsiteY10" fmla="*/ 273510 h 1867634"/>
                  <a:gd name="connsiteX11" fmla="*/ 273507 w 2249729"/>
                  <a:gd name="connsiteY11" fmla="*/ 273510 h 1867634"/>
                  <a:gd name="connsiteX12" fmla="*/ 0 w 2249729"/>
                  <a:gd name="connsiteY12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679292 h 1867634"/>
                  <a:gd name="connsiteX7" fmla="*/ 2067926 w 2249729"/>
                  <a:gd name="connsiteY7" fmla="*/ 497490 h 1867634"/>
                  <a:gd name="connsiteX8" fmla="*/ 1818099 w 2249729"/>
                  <a:gd name="connsiteY8" fmla="*/ 497490 h 1867634"/>
                  <a:gd name="connsiteX9" fmla="*/ 1594123 w 2249729"/>
                  <a:gd name="connsiteY9" fmla="*/ 273510 h 1867634"/>
                  <a:gd name="connsiteX10" fmla="*/ 273507 w 2249729"/>
                  <a:gd name="connsiteY10" fmla="*/ 273510 h 1867634"/>
                  <a:gd name="connsiteX11" fmla="*/ 0 w 2249729"/>
                  <a:gd name="connsiteY11" fmla="*/ 933818 h 1867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49729" h="1867634">
                    <a:moveTo>
                      <a:pt x="0" y="933818"/>
                    </a:moveTo>
                    <a:cubicBezTo>
                      <a:pt x="0" y="1172804"/>
                      <a:pt x="91169" y="1411786"/>
                      <a:pt x="273507" y="1594126"/>
                    </a:cubicBezTo>
                    <a:cubicBezTo>
                      <a:pt x="638186" y="1958804"/>
                      <a:pt x="1229447" y="1958804"/>
                      <a:pt x="1594123" y="1594126"/>
                    </a:cubicBezTo>
                    <a:lnTo>
                      <a:pt x="1818102" y="1370146"/>
                    </a:lnTo>
                    <a:lnTo>
                      <a:pt x="2067929" y="1370150"/>
                    </a:lnTo>
                    <a:cubicBezTo>
                      <a:pt x="2168336" y="1370146"/>
                      <a:pt x="2249729" y="1288752"/>
                      <a:pt x="2249729" y="1188348"/>
                    </a:cubicBezTo>
                    <a:lnTo>
                      <a:pt x="2249729" y="679292"/>
                    </a:lnTo>
                    <a:cubicBezTo>
                      <a:pt x="2249729" y="578884"/>
                      <a:pt x="2168334" y="497490"/>
                      <a:pt x="2067926" y="497490"/>
                    </a:cubicBezTo>
                    <a:lnTo>
                      <a:pt x="1818099" y="497490"/>
                    </a:lnTo>
                    <a:lnTo>
                      <a:pt x="1594123" y="273510"/>
                    </a:lnTo>
                    <a:cubicBezTo>
                      <a:pt x="1229444" y="-91169"/>
                      <a:pt x="638186" y="-91169"/>
                      <a:pt x="273507" y="273510"/>
                    </a:cubicBezTo>
                    <a:cubicBezTo>
                      <a:pt x="91169" y="455848"/>
                      <a:pt x="0" y="694834"/>
                      <a:pt x="0" y="933818"/>
                    </a:cubicBezTo>
                    <a:close/>
                  </a:path>
                </a:pathLst>
              </a:custGeom>
              <a:solidFill>
                <a:schemeClr val="bg1"/>
              </a:solidFill>
              <a:ln w="444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DBEC21B-8490-4613-893F-081AAB39C3FB}"/>
                  </a:ext>
                </a:extLst>
              </p:cNvPr>
              <p:cNvSpPr/>
              <p:nvPr/>
            </p:nvSpPr>
            <p:spPr>
              <a:xfrm>
                <a:off x="10573107" y="2486534"/>
                <a:ext cx="805533" cy="687929"/>
              </a:xfrm>
              <a:custGeom>
                <a:avLst/>
                <a:gdLst>
                  <a:gd name="connsiteX0" fmla="*/ 184600 w 805532"/>
                  <a:gd name="connsiteY0" fmla="*/ 520107 h 687929"/>
                  <a:gd name="connsiteX1" fmla="*/ 620929 w 805532"/>
                  <a:gd name="connsiteY1" fmla="*/ 520110 h 687929"/>
                  <a:gd name="connsiteX2" fmla="*/ 704838 w 805532"/>
                  <a:gd name="connsiteY2" fmla="*/ 604019 h 687929"/>
                  <a:gd name="connsiteX3" fmla="*/ 620926 w 805532"/>
                  <a:gd name="connsiteY3" fmla="*/ 687929 h 687929"/>
                  <a:gd name="connsiteX4" fmla="*/ 184600 w 805532"/>
                  <a:gd name="connsiteY4" fmla="*/ 687926 h 687929"/>
                  <a:gd name="connsiteX5" fmla="*/ 100691 w 805532"/>
                  <a:gd name="connsiteY5" fmla="*/ 604019 h 687929"/>
                  <a:gd name="connsiteX6" fmla="*/ 184600 w 805532"/>
                  <a:gd name="connsiteY6" fmla="*/ 520107 h 687929"/>
                  <a:gd name="connsiteX7" fmla="*/ 117472 w 805532"/>
                  <a:gd name="connsiteY7" fmla="*/ 260053 h 687929"/>
                  <a:gd name="connsiteX8" fmla="*/ 688057 w 805532"/>
                  <a:gd name="connsiteY8" fmla="*/ 260053 h 687929"/>
                  <a:gd name="connsiteX9" fmla="*/ 771967 w 805532"/>
                  <a:gd name="connsiteY9" fmla="*/ 343963 h 687929"/>
                  <a:gd name="connsiteX10" fmla="*/ 688057 w 805532"/>
                  <a:gd name="connsiteY10" fmla="*/ 427875 h 687929"/>
                  <a:gd name="connsiteX11" fmla="*/ 117472 w 805532"/>
                  <a:gd name="connsiteY11" fmla="*/ 427872 h 687929"/>
                  <a:gd name="connsiteX12" fmla="*/ 33563 w 805532"/>
                  <a:gd name="connsiteY12" fmla="*/ 343963 h 687929"/>
                  <a:gd name="connsiteX13" fmla="*/ 117472 w 805532"/>
                  <a:gd name="connsiteY13" fmla="*/ 260053 h 687929"/>
                  <a:gd name="connsiteX14" fmla="*/ 83910 w 805532"/>
                  <a:gd name="connsiteY14" fmla="*/ 0 h 687929"/>
                  <a:gd name="connsiteX15" fmla="*/ 721623 w 805532"/>
                  <a:gd name="connsiteY15" fmla="*/ 0 h 687929"/>
                  <a:gd name="connsiteX16" fmla="*/ 805532 w 805532"/>
                  <a:gd name="connsiteY16" fmla="*/ 83910 h 687929"/>
                  <a:gd name="connsiteX17" fmla="*/ 805529 w 805532"/>
                  <a:gd name="connsiteY17" fmla="*/ 83910 h 687929"/>
                  <a:gd name="connsiteX18" fmla="*/ 721620 w 805532"/>
                  <a:gd name="connsiteY18" fmla="*/ 167819 h 687929"/>
                  <a:gd name="connsiteX19" fmla="*/ 83910 w 805532"/>
                  <a:gd name="connsiteY19" fmla="*/ 167819 h 687929"/>
                  <a:gd name="connsiteX20" fmla="*/ 0 w 805532"/>
                  <a:gd name="connsiteY20" fmla="*/ 83910 h 687929"/>
                  <a:gd name="connsiteX21" fmla="*/ 83910 w 805532"/>
                  <a:gd name="connsiteY21" fmla="*/ 0 h 687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05532" h="687929">
                    <a:moveTo>
                      <a:pt x="184600" y="520107"/>
                    </a:moveTo>
                    <a:lnTo>
                      <a:pt x="620929" y="520110"/>
                    </a:lnTo>
                    <a:cubicBezTo>
                      <a:pt x="667269" y="520110"/>
                      <a:pt x="704838" y="557676"/>
                      <a:pt x="704838" y="604019"/>
                    </a:cubicBezTo>
                    <a:cubicBezTo>
                      <a:pt x="704838" y="650360"/>
                      <a:pt x="667269" y="687929"/>
                      <a:pt x="620926" y="687929"/>
                    </a:cubicBezTo>
                    <a:lnTo>
                      <a:pt x="184600" y="687926"/>
                    </a:lnTo>
                    <a:cubicBezTo>
                      <a:pt x="138257" y="687926"/>
                      <a:pt x="100691" y="650360"/>
                      <a:pt x="100691" y="604019"/>
                    </a:cubicBezTo>
                    <a:cubicBezTo>
                      <a:pt x="100691" y="557676"/>
                      <a:pt x="138257" y="520107"/>
                      <a:pt x="184600" y="520107"/>
                    </a:cubicBezTo>
                    <a:close/>
                    <a:moveTo>
                      <a:pt x="117472" y="260053"/>
                    </a:moveTo>
                    <a:lnTo>
                      <a:pt x="688057" y="260053"/>
                    </a:lnTo>
                    <a:cubicBezTo>
                      <a:pt x="734401" y="260053"/>
                      <a:pt x="771967" y="297622"/>
                      <a:pt x="771967" y="343963"/>
                    </a:cubicBezTo>
                    <a:cubicBezTo>
                      <a:pt x="771967" y="390306"/>
                      <a:pt x="734398" y="427875"/>
                      <a:pt x="688057" y="427875"/>
                    </a:cubicBezTo>
                    <a:lnTo>
                      <a:pt x="117472" y="427872"/>
                    </a:lnTo>
                    <a:cubicBezTo>
                      <a:pt x="71132" y="427872"/>
                      <a:pt x="33566" y="390306"/>
                      <a:pt x="33563" y="343963"/>
                    </a:cubicBezTo>
                    <a:cubicBezTo>
                      <a:pt x="33566" y="297622"/>
                      <a:pt x="71132" y="260053"/>
                      <a:pt x="117472" y="260053"/>
                    </a:cubicBezTo>
                    <a:close/>
                    <a:moveTo>
                      <a:pt x="83910" y="0"/>
                    </a:moveTo>
                    <a:lnTo>
                      <a:pt x="721623" y="0"/>
                    </a:lnTo>
                    <a:cubicBezTo>
                      <a:pt x="767963" y="0"/>
                      <a:pt x="805532" y="37569"/>
                      <a:pt x="805532" y="83910"/>
                    </a:cubicBezTo>
                    <a:lnTo>
                      <a:pt x="805529" y="83910"/>
                    </a:lnTo>
                    <a:cubicBezTo>
                      <a:pt x="805529" y="130253"/>
                      <a:pt x="767963" y="167819"/>
                      <a:pt x="721620" y="167819"/>
                    </a:cubicBezTo>
                    <a:lnTo>
                      <a:pt x="83910" y="167819"/>
                    </a:lnTo>
                    <a:cubicBezTo>
                      <a:pt x="37569" y="167819"/>
                      <a:pt x="0" y="130253"/>
                      <a:pt x="0" y="83910"/>
                    </a:cubicBezTo>
                    <a:cubicBezTo>
                      <a:pt x="0" y="37566"/>
                      <a:pt x="37569" y="0"/>
                      <a:pt x="83910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3C12866D-7C50-423B-97C6-3A44AEC2FF89}"/>
                  </a:ext>
                </a:extLst>
              </p:cNvPr>
              <p:cNvSpPr/>
              <p:nvPr/>
            </p:nvSpPr>
            <p:spPr>
              <a:xfrm>
                <a:off x="10608146" y="1032479"/>
                <a:ext cx="761035" cy="1312187"/>
              </a:xfrm>
              <a:custGeom>
                <a:avLst/>
                <a:gdLst>
                  <a:gd name="connsiteX0" fmla="*/ 1028878 w 3847556"/>
                  <a:gd name="connsiteY0" fmla="*/ 0 h 6633998"/>
                  <a:gd name="connsiteX1" fmla="*/ 1293726 w 3847556"/>
                  <a:gd name="connsiteY1" fmla="*/ 264865 h 6633998"/>
                  <a:gd name="connsiteX2" fmla="*/ 1293726 w 3847556"/>
                  <a:gd name="connsiteY2" fmla="*/ 664770 h 6633998"/>
                  <a:gd name="connsiteX3" fmla="*/ 1656529 w 3847556"/>
                  <a:gd name="connsiteY3" fmla="*/ 664770 h 6633998"/>
                  <a:gd name="connsiteX4" fmla="*/ 1656545 w 3847556"/>
                  <a:gd name="connsiteY4" fmla="*/ 264865 h 6633998"/>
                  <a:gd name="connsiteX5" fmla="*/ 1921394 w 3847556"/>
                  <a:gd name="connsiteY5" fmla="*/ 0 h 6633998"/>
                  <a:gd name="connsiteX6" fmla="*/ 2186253 w 3847556"/>
                  <a:gd name="connsiteY6" fmla="*/ 264865 h 6633998"/>
                  <a:gd name="connsiteX7" fmla="*/ 2186253 w 3847556"/>
                  <a:gd name="connsiteY7" fmla="*/ 664770 h 6633998"/>
                  <a:gd name="connsiteX8" fmla="*/ 2549056 w 3847556"/>
                  <a:gd name="connsiteY8" fmla="*/ 664770 h 6633998"/>
                  <a:gd name="connsiteX9" fmla="*/ 2549056 w 3847556"/>
                  <a:gd name="connsiteY9" fmla="*/ 264865 h 6633998"/>
                  <a:gd name="connsiteX10" fmla="*/ 2813921 w 3847556"/>
                  <a:gd name="connsiteY10" fmla="*/ 0 h 6633998"/>
                  <a:gd name="connsiteX11" fmla="*/ 3078781 w 3847556"/>
                  <a:gd name="connsiteY11" fmla="*/ 264865 h 6633998"/>
                  <a:gd name="connsiteX12" fmla="*/ 3078764 w 3847556"/>
                  <a:gd name="connsiteY12" fmla="*/ 664770 h 6633998"/>
                  <a:gd name="connsiteX13" fmla="*/ 3512447 w 3847556"/>
                  <a:gd name="connsiteY13" fmla="*/ 664770 h 6633998"/>
                  <a:gd name="connsiteX14" fmla="*/ 3520693 w 3847556"/>
                  <a:gd name="connsiteY14" fmla="*/ 668198 h 6633998"/>
                  <a:gd name="connsiteX15" fmla="*/ 3610357 w 3847556"/>
                  <a:gd name="connsiteY15" fmla="*/ 641623 h 6633998"/>
                  <a:gd name="connsiteX16" fmla="*/ 3846084 w 3847556"/>
                  <a:gd name="connsiteY16" fmla="*/ 932715 h 6633998"/>
                  <a:gd name="connsiteX17" fmla="*/ 3273917 w 3847556"/>
                  <a:gd name="connsiteY17" fmla="*/ 6376417 h 6633998"/>
                  <a:gd name="connsiteX18" fmla="*/ 2982826 w 3847556"/>
                  <a:gd name="connsiteY18" fmla="*/ 6612116 h 6633998"/>
                  <a:gd name="connsiteX19" fmla="*/ 2747105 w 3847556"/>
                  <a:gd name="connsiteY19" fmla="*/ 6321024 h 6633998"/>
                  <a:gd name="connsiteX20" fmla="*/ 3304490 w 3847556"/>
                  <a:gd name="connsiteY20" fmla="*/ 1017914 h 6633998"/>
                  <a:gd name="connsiteX21" fmla="*/ 3078764 w 3847556"/>
                  <a:gd name="connsiteY21" fmla="*/ 1017930 h 6633998"/>
                  <a:gd name="connsiteX22" fmla="*/ 3078764 w 3847556"/>
                  <a:gd name="connsiteY22" fmla="*/ 1417857 h 6633998"/>
                  <a:gd name="connsiteX23" fmla="*/ 2813921 w 3847556"/>
                  <a:gd name="connsiteY23" fmla="*/ 1682700 h 6633998"/>
                  <a:gd name="connsiteX24" fmla="*/ 2549056 w 3847556"/>
                  <a:gd name="connsiteY24" fmla="*/ 1417841 h 6633998"/>
                  <a:gd name="connsiteX25" fmla="*/ 2549056 w 3847556"/>
                  <a:gd name="connsiteY25" fmla="*/ 1017930 h 6633998"/>
                  <a:gd name="connsiteX26" fmla="*/ 2186253 w 3847556"/>
                  <a:gd name="connsiteY26" fmla="*/ 1017930 h 6633998"/>
                  <a:gd name="connsiteX27" fmla="*/ 2186237 w 3847556"/>
                  <a:gd name="connsiteY27" fmla="*/ 1417841 h 6633998"/>
                  <a:gd name="connsiteX28" fmla="*/ 1921394 w 3847556"/>
                  <a:gd name="connsiteY28" fmla="*/ 1682700 h 6633998"/>
                  <a:gd name="connsiteX29" fmla="*/ 1656529 w 3847556"/>
                  <a:gd name="connsiteY29" fmla="*/ 1417841 h 6633998"/>
                  <a:gd name="connsiteX30" fmla="*/ 1656529 w 3847556"/>
                  <a:gd name="connsiteY30" fmla="*/ 1017930 h 6633998"/>
                  <a:gd name="connsiteX31" fmla="*/ 1293726 w 3847556"/>
                  <a:gd name="connsiteY31" fmla="*/ 1017930 h 6633998"/>
                  <a:gd name="connsiteX32" fmla="*/ 1293726 w 3847556"/>
                  <a:gd name="connsiteY32" fmla="*/ 1417841 h 6633998"/>
                  <a:gd name="connsiteX33" fmla="*/ 1216149 w 3847556"/>
                  <a:gd name="connsiteY33" fmla="*/ 1605128 h 6633998"/>
                  <a:gd name="connsiteX34" fmla="*/ 1028872 w 3847556"/>
                  <a:gd name="connsiteY34" fmla="*/ 1682700 h 6633998"/>
                  <a:gd name="connsiteX35" fmla="*/ 841580 w 3847556"/>
                  <a:gd name="connsiteY35" fmla="*/ 1605122 h 6633998"/>
                  <a:gd name="connsiteX36" fmla="*/ 764018 w 3847556"/>
                  <a:gd name="connsiteY36" fmla="*/ 1417841 h 6633998"/>
                  <a:gd name="connsiteX37" fmla="*/ 764018 w 3847556"/>
                  <a:gd name="connsiteY37" fmla="*/ 1017914 h 6633998"/>
                  <a:gd name="connsiteX38" fmla="*/ 539645 w 3847556"/>
                  <a:gd name="connsiteY38" fmla="*/ 1017930 h 6633998"/>
                  <a:gd name="connsiteX39" fmla="*/ 1005791 w 3847556"/>
                  <a:gd name="connsiteY39" fmla="*/ 6346040 h 6633998"/>
                  <a:gd name="connsiteX40" fmla="*/ 765023 w 3847556"/>
                  <a:gd name="connsiteY40" fmla="*/ 6632976 h 6633998"/>
                  <a:gd name="connsiteX41" fmla="*/ 478087 w 3847556"/>
                  <a:gd name="connsiteY41" fmla="*/ 6392208 h 6633998"/>
                  <a:gd name="connsiteX42" fmla="*/ 1023 w 3847556"/>
                  <a:gd name="connsiteY42" fmla="*/ 939358 h 6633998"/>
                  <a:gd name="connsiteX43" fmla="*/ 241807 w 3847556"/>
                  <a:gd name="connsiteY43" fmla="*/ 652422 h 6633998"/>
                  <a:gd name="connsiteX44" fmla="*/ 311187 w 3847556"/>
                  <a:gd name="connsiteY44" fmla="*/ 674309 h 6633998"/>
                  <a:gd name="connsiteX45" fmla="*/ 334193 w 3847556"/>
                  <a:gd name="connsiteY45" fmla="*/ 664770 h 6633998"/>
                  <a:gd name="connsiteX46" fmla="*/ 764018 w 3847556"/>
                  <a:gd name="connsiteY46" fmla="*/ 664770 h 6633998"/>
                  <a:gd name="connsiteX47" fmla="*/ 764018 w 3847556"/>
                  <a:gd name="connsiteY47" fmla="*/ 264865 h 6633998"/>
                  <a:gd name="connsiteX48" fmla="*/ 1028878 w 3847556"/>
                  <a:gd name="connsiteY48" fmla="*/ 0 h 6633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847556" h="6633998">
                    <a:moveTo>
                      <a:pt x="1028878" y="0"/>
                    </a:moveTo>
                    <a:cubicBezTo>
                      <a:pt x="1175157" y="0"/>
                      <a:pt x="1293726" y="118591"/>
                      <a:pt x="1293726" y="264865"/>
                    </a:cubicBezTo>
                    <a:lnTo>
                      <a:pt x="1293726" y="664770"/>
                    </a:lnTo>
                    <a:lnTo>
                      <a:pt x="1656529" y="664770"/>
                    </a:lnTo>
                    <a:lnTo>
                      <a:pt x="1656545" y="264865"/>
                    </a:lnTo>
                    <a:cubicBezTo>
                      <a:pt x="1656529" y="118591"/>
                      <a:pt x="1775115" y="17"/>
                      <a:pt x="1921394" y="0"/>
                    </a:cubicBezTo>
                    <a:cubicBezTo>
                      <a:pt x="2067668" y="17"/>
                      <a:pt x="2186237" y="118591"/>
                      <a:pt x="2186253" y="264865"/>
                    </a:cubicBezTo>
                    <a:lnTo>
                      <a:pt x="2186253" y="664770"/>
                    </a:lnTo>
                    <a:lnTo>
                      <a:pt x="2549056" y="664770"/>
                    </a:lnTo>
                    <a:lnTo>
                      <a:pt x="2549056" y="264865"/>
                    </a:lnTo>
                    <a:cubicBezTo>
                      <a:pt x="2549056" y="118575"/>
                      <a:pt x="2667642" y="0"/>
                      <a:pt x="2813921" y="0"/>
                    </a:cubicBezTo>
                    <a:cubicBezTo>
                      <a:pt x="2960211" y="0"/>
                      <a:pt x="3078781" y="118591"/>
                      <a:pt x="3078781" y="264865"/>
                    </a:cubicBezTo>
                    <a:lnTo>
                      <a:pt x="3078764" y="664770"/>
                    </a:lnTo>
                    <a:lnTo>
                      <a:pt x="3512447" y="664770"/>
                    </a:lnTo>
                    <a:lnTo>
                      <a:pt x="3520693" y="668198"/>
                    </a:lnTo>
                    <a:cubicBezTo>
                      <a:pt x="3545659" y="640863"/>
                      <a:pt x="3577628" y="638174"/>
                      <a:pt x="3610357" y="641623"/>
                    </a:cubicBezTo>
                    <a:cubicBezTo>
                      <a:pt x="3755838" y="656915"/>
                      <a:pt x="3861375" y="787234"/>
                      <a:pt x="3846084" y="932715"/>
                    </a:cubicBezTo>
                    <a:cubicBezTo>
                      <a:pt x="3655380" y="2747282"/>
                      <a:pt x="3464643" y="4561839"/>
                      <a:pt x="3273917" y="6376417"/>
                    </a:cubicBezTo>
                    <a:cubicBezTo>
                      <a:pt x="3258626" y="6521887"/>
                      <a:pt x="3128312" y="6627419"/>
                      <a:pt x="2982826" y="6612116"/>
                    </a:cubicBezTo>
                    <a:cubicBezTo>
                      <a:pt x="2837361" y="6596835"/>
                      <a:pt x="2731824" y="6466505"/>
                      <a:pt x="2747105" y="6321024"/>
                    </a:cubicBezTo>
                    <a:lnTo>
                      <a:pt x="3304490" y="1017914"/>
                    </a:lnTo>
                    <a:lnTo>
                      <a:pt x="3078764" y="1017930"/>
                    </a:lnTo>
                    <a:cubicBezTo>
                      <a:pt x="3078764" y="1151232"/>
                      <a:pt x="3078764" y="1284539"/>
                      <a:pt x="3078764" y="1417857"/>
                    </a:cubicBezTo>
                    <a:cubicBezTo>
                      <a:pt x="3078764" y="1564114"/>
                      <a:pt x="2960195" y="1682700"/>
                      <a:pt x="2813921" y="1682700"/>
                    </a:cubicBezTo>
                    <a:cubicBezTo>
                      <a:pt x="2667631" y="1682700"/>
                      <a:pt x="2549056" y="1564131"/>
                      <a:pt x="2549056" y="1417841"/>
                    </a:cubicBezTo>
                    <a:lnTo>
                      <a:pt x="2549056" y="1017930"/>
                    </a:lnTo>
                    <a:lnTo>
                      <a:pt x="2186253" y="1017930"/>
                    </a:lnTo>
                    <a:cubicBezTo>
                      <a:pt x="2186237" y="1151221"/>
                      <a:pt x="2186237" y="1284555"/>
                      <a:pt x="2186237" y="1417841"/>
                    </a:cubicBezTo>
                    <a:cubicBezTo>
                      <a:pt x="2186237" y="1564131"/>
                      <a:pt x="2067651" y="1682700"/>
                      <a:pt x="1921394" y="1682700"/>
                    </a:cubicBezTo>
                    <a:cubicBezTo>
                      <a:pt x="1775115" y="1682700"/>
                      <a:pt x="1656529" y="1564131"/>
                      <a:pt x="1656529" y="1417841"/>
                    </a:cubicBezTo>
                    <a:lnTo>
                      <a:pt x="1656529" y="1017930"/>
                    </a:lnTo>
                    <a:lnTo>
                      <a:pt x="1293726" y="1017930"/>
                    </a:lnTo>
                    <a:cubicBezTo>
                      <a:pt x="1293710" y="1151221"/>
                      <a:pt x="1293726" y="1284539"/>
                      <a:pt x="1293726" y="1417841"/>
                    </a:cubicBezTo>
                    <a:cubicBezTo>
                      <a:pt x="1293726" y="1490986"/>
                      <a:pt x="1264077" y="1557199"/>
                      <a:pt x="1216149" y="1605128"/>
                    </a:cubicBezTo>
                    <a:lnTo>
                      <a:pt x="1028872" y="1682700"/>
                    </a:lnTo>
                    <a:lnTo>
                      <a:pt x="841580" y="1605122"/>
                    </a:lnTo>
                    <a:cubicBezTo>
                      <a:pt x="793651" y="1557199"/>
                      <a:pt x="764007" y="1490986"/>
                      <a:pt x="764018" y="1417841"/>
                    </a:cubicBezTo>
                    <a:lnTo>
                      <a:pt x="764018" y="1017914"/>
                    </a:lnTo>
                    <a:lnTo>
                      <a:pt x="539645" y="1017930"/>
                    </a:lnTo>
                    <a:cubicBezTo>
                      <a:pt x="695040" y="2793967"/>
                      <a:pt x="850418" y="4570003"/>
                      <a:pt x="1005791" y="6346040"/>
                    </a:cubicBezTo>
                    <a:cubicBezTo>
                      <a:pt x="1018529" y="6491754"/>
                      <a:pt x="910743" y="6620221"/>
                      <a:pt x="765023" y="6632976"/>
                    </a:cubicBezTo>
                    <a:cubicBezTo>
                      <a:pt x="619293" y="6645714"/>
                      <a:pt x="490842" y="6537928"/>
                      <a:pt x="478087" y="6392208"/>
                    </a:cubicBezTo>
                    <a:lnTo>
                      <a:pt x="1023" y="939358"/>
                    </a:lnTo>
                    <a:cubicBezTo>
                      <a:pt x="-11716" y="793639"/>
                      <a:pt x="96076" y="665177"/>
                      <a:pt x="241807" y="652422"/>
                    </a:cubicBezTo>
                    <a:lnTo>
                      <a:pt x="311187" y="674309"/>
                    </a:lnTo>
                    <a:cubicBezTo>
                      <a:pt x="317983" y="665335"/>
                      <a:pt x="326028" y="664770"/>
                      <a:pt x="334193" y="664770"/>
                    </a:cubicBezTo>
                    <a:lnTo>
                      <a:pt x="764018" y="664770"/>
                    </a:lnTo>
                    <a:lnTo>
                      <a:pt x="764018" y="264865"/>
                    </a:lnTo>
                    <a:cubicBezTo>
                      <a:pt x="764018" y="118591"/>
                      <a:pt x="882588" y="0"/>
                      <a:pt x="1028878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91F9EF7-4F87-415C-8160-7E56B60DA9F9}"/>
                </a:ext>
              </a:extLst>
            </p:cNvPr>
            <p:cNvGrpSpPr/>
            <p:nvPr/>
          </p:nvGrpSpPr>
          <p:grpSpPr>
            <a:xfrm>
              <a:off x="0" y="6374086"/>
              <a:ext cx="11401431" cy="237804"/>
              <a:chOff x="0" y="6374086"/>
              <a:chExt cx="11401431" cy="237804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AE59EE2-572E-4B51-AE32-612BBCC09DE1}"/>
                  </a:ext>
                </a:extLst>
              </p:cNvPr>
              <p:cNvSpPr/>
              <p:nvPr/>
            </p:nvSpPr>
            <p:spPr>
              <a:xfrm>
                <a:off x="0" y="6566170"/>
                <a:ext cx="11311128" cy="457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CB77414-9E89-4E91-A109-7F250477ACA9}"/>
                  </a:ext>
                </a:extLst>
              </p:cNvPr>
              <p:cNvSpPr/>
              <p:nvPr/>
            </p:nvSpPr>
            <p:spPr>
              <a:xfrm>
                <a:off x="11355711" y="6374086"/>
                <a:ext cx="45720" cy="15544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id="{5F4ACB2E-D9DA-474D-ACD0-6D4C5B5B69E1}"/>
                  </a:ext>
                </a:extLst>
              </p:cNvPr>
              <p:cNvSpPr/>
              <p:nvPr/>
            </p:nvSpPr>
            <p:spPr>
              <a:xfrm>
                <a:off x="11229678" y="6440137"/>
                <a:ext cx="171753" cy="171753"/>
              </a:xfrm>
              <a:prstGeom prst="blockArc">
                <a:avLst>
                  <a:gd name="adj1" fmla="val 21339429"/>
                  <a:gd name="adj2" fmla="val 6091498"/>
                  <a:gd name="adj3" fmla="val 2709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4069337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917042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4832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FA6D39-9DFD-4F67-94B9-4D1042BB365A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2273268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C4437516-06DB-4972-90D9-3F56529C786D}"/>
              </a:ext>
            </a:extLst>
          </p:cNvPr>
          <p:cNvSpPr/>
          <p:nvPr userDrawn="1"/>
        </p:nvSpPr>
        <p:spPr>
          <a:xfrm>
            <a:off x="0" y="0"/>
            <a:ext cx="7176977" cy="6858000"/>
          </a:xfrm>
          <a:custGeom>
            <a:avLst/>
            <a:gdLst>
              <a:gd name="connsiteX0" fmla="*/ 0 w 9703610"/>
              <a:gd name="connsiteY0" fmla="*/ 0 h 6858000"/>
              <a:gd name="connsiteX1" fmla="*/ 5546070 w 9703610"/>
              <a:gd name="connsiteY1" fmla="*/ 0 h 6858000"/>
              <a:gd name="connsiteX2" fmla="*/ 9703610 w 9703610"/>
              <a:gd name="connsiteY2" fmla="*/ 6858000 h 6858000"/>
              <a:gd name="connsiteX3" fmla="*/ 0 w 97036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610" h="6858000">
                <a:moveTo>
                  <a:pt x="0" y="0"/>
                </a:moveTo>
                <a:lnTo>
                  <a:pt x="5546070" y="0"/>
                </a:lnTo>
                <a:lnTo>
                  <a:pt x="970361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754484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246FC87-D219-463B-8334-E16E1481905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883943" y="1010532"/>
            <a:ext cx="1714500" cy="2743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8C9F45-5627-4842-A3EA-25038EF99EC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639868" y="1010532"/>
            <a:ext cx="1714500" cy="2743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79871748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4E14D27-AD6A-4547-8A35-F0A6A7B2B893}"/>
              </a:ext>
            </a:extLst>
          </p:cNvPr>
          <p:cNvGrpSpPr/>
          <p:nvPr userDrawn="1"/>
        </p:nvGrpSpPr>
        <p:grpSpPr>
          <a:xfrm>
            <a:off x="554265" y="1801308"/>
            <a:ext cx="1688542" cy="4202048"/>
            <a:chOff x="3501573" y="3178068"/>
            <a:chExt cx="1340594" cy="273784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FFFD2AF-5064-446A-95B2-FCACE1D003DC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ED64445-B2E0-4D7E-8491-252F042F0F6D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A429A64-82C5-47BC-985E-3FDFE804E532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8DF180B-C394-4B18-8CF3-2228F33ED174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B1C391E-60EC-4442-81F5-E5BD8E5FB94B}"/>
                </a:ext>
              </a:extLst>
            </p:cNvPr>
            <p:cNvSpPr/>
            <p:nvPr/>
          </p:nvSpPr>
          <p:spPr>
            <a:xfrm>
              <a:off x="3529897" y="3190652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1042DFF-AC0C-4A34-B83D-F94290F8566A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033404E-34F2-4512-89D1-3226AA01335F}"/>
                </a:ext>
              </a:extLst>
            </p:cNvPr>
            <p:cNvGrpSpPr/>
            <p:nvPr/>
          </p:nvGrpSpPr>
          <p:grpSpPr>
            <a:xfrm>
              <a:off x="4088508" y="5635852"/>
              <a:ext cx="173080" cy="173080"/>
              <a:chOff x="6768665" y="6038214"/>
              <a:chExt cx="147968" cy="147968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419DFAD-C059-430D-B51F-48079403ED7B}"/>
                  </a:ext>
                </a:extLst>
              </p:cNvPr>
              <p:cNvSpPr/>
              <p:nvPr/>
            </p:nvSpPr>
            <p:spPr>
              <a:xfrm>
                <a:off x="6768665" y="6038214"/>
                <a:ext cx="147968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4BAE4FA9-2632-4576-9E0A-CDF8B2A15BA5}"/>
                  </a:ext>
                </a:extLst>
              </p:cNvPr>
              <p:cNvSpPr/>
              <p:nvPr/>
            </p:nvSpPr>
            <p:spPr>
              <a:xfrm>
                <a:off x="6802088" y="6071634"/>
                <a:ext cx="81180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B70F8A7-6A5E-4962-A676-F6F37304642E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FE8FB11B-C9EA-4E18-89D9-555C50D3B3E9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55F62B4-2F6F-4328-9162-DF7E3A0CF7C4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FC596008-C53D-454F-8BCC-25C7C09986F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42120" y="2484311"/>
            <a:ext cx="1356323" cy="29539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65DD979-30EE-452B-BD97-08E76F947DDC}"/>
              </a:ext>
            </a:extLst>
          </p:cNvPr>
          <p:cNvSpPr/>
          <p:nvPr userDrawn="1"/>
        </p:nvSpPr>
        <p:spPr>
          <a:xfrm rot="1200000">
            <a:off x="-233890" y="-189268"/>
            <a:ext cx="535618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AEF8B7ED-1A1F-4CDE-83D3-C519FA5446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907130845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65DD979-30EE-452B-BD97-08E76F947DDC}"/>
              </a:ext>
            </a:extLst>
          </p:cNvPr>
          <p:cNvSpPr/>
          <p:nvPr userDrawn="1"/>
        </p:nvSpPr>
        <p:spPr>
          <a:xfrm rot="1200000">
            <a:off x="-233890" y="-189268"/>
            <a:ext cx="535618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AEF8B7ED-1A1F-4CDE-83D3-C519FA5446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6CCA5E-451F-4542-B206-D2D13583114C}"/>
              </a:ext>
            </a:extLst>
          </p:cNvPr>
          <p:cNvGrpSpPr/>
          <p:nvPr userDrawn="1"/>
        </p:nvGrpSpPr>
        <p:grpSpPr>
          <a:xfrm>
            <a:off x="568881" y="2603863"/>
            <a:ext cx="4440518" cy="3565483"/>
            <a:chOff x="4098364" y="1571764"/>
            <a:chExt cx="7301609" cy="4397082"/>
          </a:xfrm>
        </p:grpSpPr>
        <p:grpSp>
          <p:nvGrpSpPr>
            <p:cNvPr id="23" name="Graphic 55">
              <a:extLst>
                <a:ext uri="{FF2B5EF4-FFF2-40B4-BE49-F238E27FC236}">
                  <a16:creationId xmlns:a16="http://schemas.microsoft.com/office/drawing/2014/main" id="{C49AFA94-CB02-406A-B68E-76F7985C97D6}"/>
                </a:ext>
              </a:extLst>
            </p:cNvPr>
            <p:cNvGrpSpPr/>
            <p:nvPr/>
          </p:nvGrpSpPr>
          <p:grpSpPr>
            <a:xfrm>
              <a:off x="4910815" y="1571764"/>
              <a:ext cx="5616422" cy="3644404"/>
              <a:chOff x="5769768" y="3217068"/>
              <a:chExt cx="651510" cy="422754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05F19F3B-FACD-4743-81B8-DE3B3FC0991C}"/>
                  </a:ext>
                </a:extLst>
              </p:cNvPr>
              <p:cNvSpPr/>
              <p:nvPr/>
            </p:nvSpPr>
            <p:spPr>
              <a:xfrm>
                <a:off x="5769768" y="3217068"/>
                <a:ext cx="647700" cy="419100"/>
              </a:xfrm>
              <a:custGeom>
                <a:avLst/>
                <a:gdLst>
                  <a:gd name="connsiteX0" fmla="*/ 639604 w 647700"/>
                  <a:gd name="connsiteY0" fmla="*/ 417671 h 419100"/>
                  <a:gd name="connsiteX1" fmla="*/ 14764 w 647700"/>
                  <a:gd name="connsiteY1" fmla="*/ 417671 h 419100"/>
                  <a:gd name="connsiteX2" fmla="*/ 7144 w 647700"/>
                  <a:gd name="connsiteY2" fmla="*/ 410051 h 419100"/>
                  <a:gd name="connsiteX3" fmla="*/ 7144 w 647700"/>
                  <a:gd name="connsiteY3" fmla="*/ 38576 h 419100"/>
                  <a:gd name="connsiteX4" fmla="*/ 37624 w 647700"/>
                  <a:gd name="connsiteY4" fmla="*/ 7144 h 419100"/>
                  <a:gd name="connsiteX5" fmla="*/ 616744 w 647700"/>
                  <a:gd name="connsiteY5" fmla="*/ 7144 h 419100"/>
                  <a:gd name="connsiteX6" fmla="*/ 647224 w 647700"/>
                  <a:gd name="connsiteY6" fmla="*/ 37624 h 419100"/>
                  <a:gd name="connsiteX7" fmla="*/ 647224 w 647700"/>
                  <a:gd name="connsiteY7" fmla="*/ 409099 h 419100"/>
                  <a:gd name="connsiteX8" fmla="*/ 639604 w 647700"/>
                  <a:gd name="connsiteY8" fmla="*/ 417671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9604" y="417671"/>
                    </a:moveTo>
                    <a:lnTo>
                      <a:pt x="14764" y="417671"/>
                    </a:lnTo>
                    <a:cubicBezTo>
                      <a:pt x="10954" y="417671"/>
                      <a:pt x="7144" y="413861"/>
                      <a:pt x="7144" y="410051"/>
                    </a:cubicBezTo>
                    <a:lnTo>
                      <a:pt x="7144" y="38576"/>
                    </a:lnTo>
                    <a:cubicBezTo>
                      <a:pt x="7144" y="20479"/>
                      <a:pt x="20479" y="7144"/>
                      <a:pt x="37624" y="7144"/>
                    </a:cubicBezTo>
                    <a:lnTo>
                      <a:pt x="616744" y="7144"/>
                    </a:lnTo>
                    <a:cubicBezTo>
                      <a:pt x="633889" y="7144"/>
                      <a:pt x="647224" y="20479"/>
                      <a:pt x="647224" y="37624"/>
                    </a:cubicBezTo>
                    <a:lnTo>
                      <a:pt x="647224" y="409099"/>
                    </a:lnTo>
                    <a:cubicBezTo>
                      <a:pt x="647224" y="413861"/>
                      <a:pt x="643414" y="417671"/>
                      <a:pt x="639604" y="417671"/>
                    </a:cubicBezTo>
                    <a:close/>
                  </a:path>
                </a:pathLst>
              </a:custGeom>
              <a:solidFill>
                <a:srgbClr val="80808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11E77FD-F910-47B9-9EE0-9CA9EBB5AD17}"/>
                  </a:ext>
                </a:extLst>
              </p:cNvPr>
              <p:cNvSpPr/>
              <p:nvPr/>
            </p:nvSpPr>
            <p:spPr>
              <a:xfrm>
                <a:off x="5773578" y="3220722"/>
                <a:ext cx="647700" cy="419100"/>
              </a:xfrm>
              <a:custGeom>
                <a:avLst/>
                <a:gdLst>
                  <a:gd name="connsiteX0" fmla="*/ 631984 w 647700"/>
                  <a:gd name="connsiteY0" fmla="*/ 412909 h 419100"/>
                  <a:gd name="connsiteX1" fmla="*/ 14764 w 647700"/>
                  <a:gd name="connsiteY1" fmla="*/ 412909 h 419100"/>
                  <a:gd name="connsiteX2" fmla="*/ 7144 w 647700"/>
                  <a:gd name="connsiteY2" fmla="*/ 405289 h 419100"/>
                  <a:gd name="connsiteX3" fmla="*/ 7144 w 647700"/>
                  <a:gd name="connsiteY3" fmla="*/ 34766 h 419100"/>
                  <a:gd name="connsiteX4" fmla="*/ 34766 w 647700"/>
                  <a:gd name="connsiteY4" fmla="*/ 7144 h 419100"/>
                  <a:gd name="connsiteX5" fmla="*/ 612934 w 647700"/>
                  <a:gd name="connsiteY5" fmla="*/ 7144 h 419100"/>
                  <a:gd name="connsiteX6" fmla="*/ 640556 w 647700"/>
                  <a:gd name="connsiteY6" fmla="*/ 34766 h 419100"/>
                  <a:gd name="connsiteX7" fmla="*/ 640556 w 647700"/>
                  <a:gd name="connsiteY7" fmla="*/ 405289 h 419100"/>
                  <a:gd name="connsiteX8" fmla="*/ 631984 w 647700"/>
                  <a:gd name="connsiteY8" fmla="*/ 412909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1984" y="412909"/>
                    </a:moveTo>
                    <a:lnTo>
                      <a:pt x="14764" y="412909"/>
                    </a:lnTo>
                    <a:cubicBezTo>
                      <a:pt x="10954" y="412909"/>
                      <a:pt x="7144" y="409099"/>
                      <a:pt x="7144" y="405289"/>
                    </a:cubicBezTo>
                    <a:lnTo>
                      <a:pt x="7144" y="34766"/>
                    </a:lnTo>
                    <a:cubicBezTo>
                      <a:pt x="7144" y="19526"/>
                      <a:pt x="19526" y="7144"/>
                      <a:pt x="34766" y="7144"/>
                    </a:cubicBezTo>
                    <a:lnTo>
                      <a:pt x="612934" y="7144"/>
                    </a:lnTo>
                    <a:cubicBezTo>
                      <a:pt x="628174" y="7144"/>
                      <a:pt x="640556" y="19526"/>
                      <a:pt x="640556" y="34766"/>
                    </a:cubicBezTo>
                    <a:lnTo>
                      <a:pt x="640556" y="405289"/>
                    </a:lnTo>
                    <a:cubicBezTo>
                      <a:pt x="639604" y="410051"/>
                      <a:pt x="635794" y="412909"/>
                      <a:pt x="631984" y="412909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B00050F-BBCF-4B07-B144-24AF043BE2C0}"/>
                </a:ext>
              </a:extLst>
            </p:cNvPr>
            <p:cNvSpPr/>
            <p:nvPr/>
          </p:nvSpPr>
          <p:spPr>
            <a:xfrm>
              <a:off x="5130280" y="1781416"/>
              <a:ext cx="5163280" cy="3278273"/>
            </a:xfrm>
            <a:custGeom>
              <a:avLst/>
              <a:gdLst>
                <a:gd name="connsiteX0" fmla="*/ 7144 w 600075"/>
                <a:gd name="connsiteY0" fmla="*/ 7144 h 381000"/>
                <a:gd name="connsiteX1" fmla="*/ 597694 w 600075"/>
                <a:gd name="connsiteY1" fmla="*/ 7144 h 381000"/>
                <a:gd name="connsiteX2" fmla="*/ 597694 w 600075"/>
                <a:gd name="connsiteY2" fmla="*/ 376714 h 381000"/>
                <a:gd name="connsiteX3" fmla="*/ 7144 w 600075"/>
                <a:gd name="connsiteY3" fmla="*/ 37671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075" h="381000">
                  <a:moveTo>
                    <a:pt x="7144" y="7144"/>
                  </a:moveTo>
                  <a:lnTo>
                    <a:pt x="597694" y="7144"/>
                  </a:lnTo>
                  <a:lnTo>
                    <a:pt x="597694" y="376714"/>
                  </a:lnTo>
                  <a:lnTo>
                    <a:pt x="7144" y="376714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8BADC4B-6EB9-42D0-A753-3C5C7C5FCBF3}"/>
                </a:ext>
              </a:extLst>
            </p:cNvPr>
            <p:cNvSpPr/>
            <p:nvPr/>
          </p:nvSpPr>
          <p:spPr>
            <a:xfrm>
              <a:off x="5210103" y="5108863"/>
              <a:ext cx="4999367" cy="245870"/>
            </a:xfrm>
            <a:custGeom>
              <a:avLst/>
              <a:gdLst>
                <a:gd name="connsiteX0" fmla="*/ 553174 w 581025"/>
                <a:gd name="connsiteY0" fmla="*/ 7144 h 28575"/>
                <a:gd name="connsiteX1" fmla="*/ 574129 w 581025"/>
                <a:gd name="connsiteY1" fmla="*/ 23336 h 28575"/>
                <a:gd name="connsiteX2" fmla="*/ 574129 w 581025"/>
                <a:gd name="connsiteY2" fmla="*/ 30004 h 28575"/>
                <a:gd name="connsiteX3" fmla="*/ 19774 w 581025"/>
                <a:gd name="connsiteY3" fmla="*/ 30004 h 28575"/>
                <a:gd name="connsiteX4" fmla="*/ 8344 w 581025"/>
                <a:gd name="connsiteY4" fmla="*/ 26194 h 28575"/>
                <a:gd name="connsiteX5" fmla="*/ 35014 w 581025"/>
                <a:gd name="connsiteY5" fmla="*/ 7144 h 28575"/>
                <a:gd name="connsiteX6" fmla="*/ 553174 w 5810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1025" h="28575">
                  <a:moveTo>
                    <a:pt x="553174" y="7144"/>
                  </a:moveTo>
                  <a:cubicBezTo>
                    <a:pt x="553174" y="7144"/>
                    <a:pt x="566509" y="16669"/>
                    <a:pt x="574129" y="23336"/>
                  </a:cubicBezTo>
                  <a:cubicBezTo>
                    <a:pt x="581749" y="30004"/>
                    <a:pt x="574129" y="30004"/>
                    <a:pt x="574129" y="30004"/>
                  </a:cubicBezTo>
                  <a:cubicBezTo>
                    <a:pt x="574129" y="30004"/>
                    <a:pt x="37871" y="30004"/>
                    <a:pt x="19774" y="30004"/>
                  </a:cubicBezTo>
                  <a:cubicBezTo>
                    <a:pt x="1676" y="30004"/>
                    <a:pt x="8344" y="26194"/>
                    <a:pt x="8344" y="26194"/>
                  </a:cubicBezTo>
                  <a:lnTo>
                    <a:pt x="35014" y="7144"/>
                  </a:lnTo>
                  <a:lnTo>
                    <a:pt x="553174" y="7144"/>
                  </a:lnTo>
                  <a:close/>
                </a:path>
              </a:pathLst>
            </a:custGeom>
            <a:solidFill>
              <a:srgbClr val="3233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378FDA6-D5BA-443E-8CD4-3C2B46AB6C8A}"/>
                </a:ext>
              </a:extLst>
            </p:cNvPr>
            <p:cNvSpPr/>
            <p:nvPr/>
          </p:nvSpPr>
          <p:spPr>
            <a:xfrm>
              <a:off x="5403495" y="5242756"/>
              <a:ext cx="4589582" cy="81957"/>
            </a:xfrm>
            <a:custGeom>
              <a:avLst/>
              <a:gdLst>
                <a:gd name="connsiteX0" fmla="*/ 538318 w 533400"/>
                <a:gd name="connsiteY0" fmla="*/ 3965 h 0"/>
                <a:gd name="connsiteX1" fmla="*/ 3965 w 53340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3400">
                  <a:moveTo>
                    <a:pt x="538318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5070495-6AB5-4439-8EED-4223B30F9EAF}"/>
                </a:ext>
              </a:extLst>
            </p:cNvPr>
            <p:cNvSpPr/>
            <p:nvPr/>
          </p:nvSpPr>
          <p:spPr>
            <a:xfrm>
              <a:off x="5469061" y="5201782"/>
              <a:ext cx="4507626" cy="81957"/>
            </a:xfrm>
            <a:custGeom>
              <a:avLst/>
              <a:gdLst>
                <a:gd name="connsiteX0" fmla="*/ 3965 w 523875"/>
                <a:gd name="connsiteY0" fmla="*/ 3965 h 0"/>
                <a:gd name="connsiteX1" fmla="*/ 524031 w 523875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75">
                  <a:moveTo>
                    <a:pt x="3965" y="3965"/>
                  </a:moveTo>
                  <a:lnTo>
                    <a:pt x="524031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21168E-844C-481A-B8F3-32C75B5054F4}"/>
                </a:ext>
              </a:extLst>
            </p:cNvPr>
            <p:cNvSpPr/>
            <p:nvPr/>
          </p:nvSpPr>
          <p:spPr>
            <a:xfrm>
              <a:off x="5354321" y="5291930"/>
              <a:ext cx="4753496" cy="81957"/>
            </a:xfrm>
            <a:custGeom>
              <a:avLst/>
              <a:gdLst>
                <a:gd name="connsiteX0" fmla="*/ 550701 w 552450"/>
                <a:gd name="connsiteY0" fmla="*/ 3965 h 0"/>
                <a:gd name="connsiteX1" fmla="*/ 3965 w 55245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50">
                  <a:moveTo>
                    <a:pt x="550701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F376C1E-829F-4627-A9FC-603E3F9D8239}"/>
                </a:ext>
              </a:extLst>
            </p:cNvPr>
            <p:cNvSpPr/>
            <p:nvPr/>
          </p:nvSpPr>
          <p:spPr>
            <a:xfrm>
              <a:off x="5424729" y="5180579"/>
              <a:ext cx="4343712" cy="81957"/>
            </a:xfrm>
            <a:custGeom>
              <a:avLst/>
              <a:gdLst>
                <a:gd name="connsiteX0" fmla="*/ 1586 w 504825"/>
                <a:gd name="connsiteY0" fmla="*/ 1586 h 0"/>
                <a:gd name="connsiteX1" fmla="*/ 511173 w 504825"/>
                <a:gd name="connsiteY1" fmla="*/ 15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1586" y="1586"/>
                  </a:moveTo>
                  <a:lnTo>
                    <a:pt x="511173" y="1586"/>
                  </a:lnTo>
                </a:path>
              </a:pathLst>
            </a:custGeom>
            <a:ln w="2115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DCC7A37-C1A5-44ED-8513-F2059D79E78B}"/>
                </a:ext>
              </a:extLst>
            </p:cNvPr>
            <p:cNvSpPr/>
            <p:nvPr/>
          </p:nvSpPr>
          <p:spPr>
            <a:xfrm>
              <a:off x="5269602" y="5117063"/>
              <a:ext cx="4917410" cy="245870"/>
            </a:xfrm>
            <a:custGeom>
              <a:avLst/>
              <a:gdLst>
                <a:gd name="connsiteX0" fmla="*/ 32861 w 571500"/>
                <a:gd name="connsiteY0" fmla="*/ 7144 h 28575"/>
                <a:gd name="connsiteX1" fmla="*/ 7144 w 571500"/>
                <a:gd name="connsiteY1" fmla="*/ 26194 h 28575"/>
                <a:gd name="connsiteX2" fmla="*/ 566261 w 571500"/>
                <a:gd name="connsiteY2" fmla="*/ 26194 h 28575"/>
                <a:gd name="connsiteX3" fmla="*/ 541496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32861" y="7144"/>
                  </a:moveTo>
                  <a:lnTo>
                    <a:pt x="7144" y="26194"/>
                  </a:lnTo>
                  <a:lnTo>
                    <a:pt x="566261" y="26194"/>
                  </a:lnTo>
                  <a:lnTo>
                    <a:pt x="541496" y="7144"/>
                  </a:lnTo>
                  <a:close/>
                </a:path>
              </a:pathLst>
            </a:custGeom>
            <a:solidFill>
              <a:srgbClr val="323334">
                <a:alpha val="5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E8CCBE0-1B0C-438D-94FF-E082C11F048B}"/>
                </a:ext>
              </a:extLst>
            </p:cNvPr>
            <p:cNvSpPr/>
            <p:nvPr/>
          </p:nvSpPr>
          <p:spPr>
            <a:xfrm>
              <a:off x="4105815" y="5559062"/>
              <a:ext cx="7294158" cy="409784"/>
            </a:xfrm>
            <a:custGeom>
              <a:avLst/>
              <a:gdLst>
                <a:gd name="connsiteX0" fmla="*/ 842486 w 847725"/>
                <a:gd name="connsiteY0" fmla="*/ 30069 h 47625"/>
                <a:gd name="connsiteX1" fmla="*/ 830104 w 847725"/>
                <a:gd name="connsiteY1" fmla="*/ 44357 h 47625"/>
                <a:gd name="connsiteX2" fmla="*/ 41434 w 847725"/>
                <a:gd name="connsiteY2" fmla="*/ 44357 h 47625"/>
                <a:gd name="connsiteX3" fmla="*/ 20479 w 847725"/>
                <a:gd name="connsiteY3" fmla="*/ 43404 h 47625"/>
                <a:gd name="connsiteX4" fmla="*/ 7144 w 847725"/>
                <a:gd name="connsiteY4" fmla="*/ 29117 h 47625"/>
                <a:gd name="connsiteX5" fmla="*/ 7144 w 847725"/>
                <a:gd name="connsiteY5" fmla="*/ 9114 h 47625"/>
                <a:gd name="connsiteX6" fmla="*/ 9049 w 847725"/>
                <a:gd name="connsiteY6" fmla="*/ 9114 h 47625"/>
                <a:gd name="connsiteX7" fmla="*/ 27146 w 847725"/>
                <a:gd name="connsiteY7" fmla="*/ 9114 h 47625"/>
                <a:gd name="connsiteX8" fmla="*/ 752951 w 847725"/>
                <a:gd name="connsiteY8" fmla="*/ 7209 h 47625"/>
                <a:gd name="connsiteX9" fmla="*/ 842486 w 847725"/>
                <a:gd name="connsiteY9" fmla="*/ 7209 h 47625"/>
                <a:gd name="connsiteX10" fmla="*/ 842486 w 847725"/>
                <a:gd name="connsiteY10" fmla="*/ 7209 h 47625"/>
                <a:gd name="connsiteX11" fmla="*/ 842486 w 847725"/>
                <a:gd name="connsiteY11" fmla="*/ 3006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47625">
                  <a:moveTo>
                    <a:pt x="842486" y="30069"/>
                  </a:moveTo>
                  <a:cubicBezTo>
                    <a:pt x="842486" y="44357"/>
                    <a:pt x="830104" y="44357"/>
                    <a:pt x="830104" y="44357"/>
                  </a:cubicBezTo>
                  <a:cubicBezTo>
                    <a:pt x="830104" y="44357"/>
                    <a:pt x="71914" y="44357"/>
                    <a:pt x="41434" y="44357"/>
                  </a:cubicBezTo>
                  <a:cubicBezTo>
                    <a:pt x="31909" y="44357"/>
                    <a:pt x="25241" y="44357"/>
                    <a:pt x="20479" y="43404"/>
                  </a:cubicBezTo>
                  <a:cubicBezTo>
                    <a:pt x="12859" y="42452"/>
                    <a:pt x="7144" y="36737"/>
                    <a:pt x="7144" y="29117"/>
                  </a:cubicBezTo>
                  <a:lnTo>
                    <a:pt x="7144" y="9114"/>
                  </a:lnTo>
                  <a:lnTo>
                    <a:pt x="9049" y="9114"/>
                  </a:lnTo>
                  <a:lnTo>
                    <a:pt x="27146" y="9114"/>
                  </a:lnTo>
                  <a:lnTo>
                    <a:pt x="752951" y="7209"/>
                  </a:lnTo>
                  <a:lnTo>
                    <a:pt x="842486" y="7209"/>
                  </a:lnTo>
                  <a:lnTo>
                    <a:pt x="842486" y="7209"/>
                  </a:lnTo>
                  <a:cubicBezTo>
                    <a:pt x="841534" y="6257"/>
                    <a:pt x="842486" y="15782"/>
                    <a:pt x="842486" y="30069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3BC099-A056-42DA-9F53-27069C0E9109}"/>
                </a:ext>
              </a:extLst>
            </p:cNvPr>
            <p:cNvSpPr/>
            <p:nvPr/>
          </p:nvSpPr>
          <p:spPr>
            <a:xfrm>
              <a:off x="4098364" y="5051498"/>
              <a:ext cx="7294158" cy="655655"/>
            </a:xfrm>
            <a:custGeom>
              <a:avLst/>
              <a:gdLst>
                <a:gd name="connsiteX0" fmla="*/ 827161 w 847725"/>
                <a:gd name="connsiteY0" fmla="*/ 70009 h 76200"/>
                <a:gd name="connsiteX1" fmla="*/ 753818 w 847725"/>
                <a:gd name="connsiteY1" fmla="*/ 70009 h 76200"/>
                <a:gd name="connsiteX2" fmla="*/ 24203 w 847725"/>
                <a:gd name="connsiteY2" fmla="*/ 70009 h 76200"/>
                <a:gd name="connsiteX3" fmla="*/ 17535 w 847725"/>
                <a:gd name="connsiteY3" fmla="*/ 70009 h 76200"/>
                <a:gd name="connsiteX4" fmla="*/ 8010 w 847725"/>
                <a:gd name="connsiteY4" fmla="*/ 67151 h 76200"/>
                <a:gd name="connsiteX5" fmla="*/ 13725 w 847725"/>
                <a:gd name="connsiteY5" fmla="*/ 58579 h 76200"/>
                <a:gd name="connsiteX6" fmla="*/ 97545 w 847725"/>
                <a:gd name="connsiteY6" fmla="*/ 9049 h 76200"/>
                <a:gd name="connsiteX7" fmla="*/ 101355 w 847725"/>
                <a:gd name="connsiteY7" fmla="*/ 7144 h 76200"/>
                <a:gd name="connsiteX8" fmla="*/ 739531 w 847725"/>
                <a:gd name="connsiteY8" fmla="*/ 7144 h 76200"/>
                <a:gd name="connsiteX9" fmla="*/ 742388 w 847725"/>
                <a:gd name="connsiteY9" fmla="*/ 8096 h 76200"/>
                <a:gd name="connsiteX10" fmla="*/ 746198 w 847725"/>
                <a:gd name="connsiteY10" fmla="*/ 9049 h 76200"/>
                <a:gd name="connsiteX11" fmla="*/ 747150 w 847725"/>
                <a:gd name="connsiteY11" fmla="*/ 9049 h 76200"/>
                <a:gd name="connsiteX12" fmla="*/ 757628 w 847725"/>
                <a:gd name="connsiteY12" fmla="*/ 14764 h 76200"/>
                <a:gd name="connsiteX13" fmla="*/ 840496 w 847725"/>
                <a:gd name="connsiteY13" fmla="*/ 62389 h 76200"/>
                <a:gd name="connsiteX14" fmla="*/ 842400 w 847725"/>
                <a:gd name="connsiteY14" fmla="*/ 65246 h 76200"/>
                <a:gd name="connsiteX15" fmla="*/ 827161 w 847725"/>
                <a:gd name="connsiteY15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47725" h="76200">
                  <a:moveTo>
                    <a:pt x="827161" y="70009"/>
                  </a:moveTo>
                  <a:cubicBezTo>
                    <a:pt x="823350" y="70009"/>
                    <a:pt x="795728" y="70009"/>
                    <a:pt x="753818" y="70009"/>
                  </a:cubicBezTo>
                  <a:cubicBezTo>
                    <a:pt x="566175" y="70009"/>
                    <a:pt x="85163" y="70009"/>
                    <a:pt x="24203" y="70009"/>
                  </a:cubicBezTo>
                  <a:cubicBezTo>
                    <a:pt x="20393" y="70009"/>
                    <a:pt x="17535" y="70009"/>
                    <a:pt x="17535" y="70009"/>
                  </a:cubicBezTo>
                  <a:cubicBezTo>
                    <a:pt x="17535" y="70009"/>
                    <a:pt x="10868" y="70009"/>
                    <a:pt x="8010" y="67151"/>
                  </a:cubicBezTo>
                  <a:cubicBezTo>
                    <a:pt x="6105" y="65246"/>
                    <a:pt x="7058" y="63341"/>
                    <a:pt x="13725" y="58579"/>
                  </a:cubicBezTo>
                  <a:cubicBezTo>
                    <a:pt x="27060" y="49054"/>
                    <a:pt x="82305" y="17621"/>
                    <a:pt x="97545" y="9049"/>
                  </a:cubicBezTo>
                  <a:cubicBezTo>
                    <a:pt x="100403" y="8096"/>
                    <a:pt x="101355" y="7144"/>
                    <a:pt x="101355" y="7144"/>
                  </a:cubicBezTo>
                  <a:lnTo>
                    <a:pt x="739531" y="7144"/>
                  </a:lnTo>
                  <a:cubicBezTo>
                    <a:pt x="739531" y="7144"/>
                    <a:pt x="740483" y="7144"/>
                    <a:pt x="742388" y="8096"/>
                  </a:cubicBezTo>
                  <a:cubicBezTo>
                    <a:pt x="743340" y="8096"/>
                    <a:pt x="744293" y="9049"/>
                    <a:pt x="746198" y="9049"/>
                  </a:cubicBezTo>
                  <a:cubicBezTo>
                    <a:pt x="746198" y="9049"/>
                    <a:pt x="746198" y="9049"/>
                    <a:pt x="747150" y="9049"/>
                  </a:cubicBezTo>
                  <a:cubicBezTo>
                    <a:pt x="750008" y="10001"/>
                    <a:pt x="753818" y="11906"/>
                    <a:pt x="757628" y="14764"/>
                  </a:cubicBezTo>
                  <a:cubicBezTo>
                    <a:pt x="770963" y="23336"/>
                    <a:pt x="840496" y="62389"/>
                    <a:pt x="840496" y="62389"/>
                  </a:cubicBezTo>
                  <a:cubicBezTo>
                    <a:pt x="840496" y="62389"/>
                    <a:pt x="842400" y="63341"/>
                    <a:pt x="842400" y="65246"/>
                  </a:cubicBezTo>
                  <a:cubicBezTo>
                    <a:pt x="844306" y="67151"/>
                    <a:pt x="842400" y="70009"/>
                    <a:pt x="827161" y="70009"/>
                  </a:cubicBezTo>
                  <a:close/>
                </a:path>
              </a:pathLst>
            </a:custGeom>
            <a:solidFill>
              <a:srgbClr val="9DA4A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B8C23E-608C-4981-A399-48E23E7525CC}"/>
                </a:ext>
              </a:extLst>
            </p:cNvPr>
            <p:cNvSpPr/>
            <p:nvPr/>
          </p:nvSpPr>
          <p:spPr>
            <a:xfrm>
              <a:off x="6803481" y="5354734"/>
              <a:ext cx="1868616" cy="245870"/>
            </a:xfrm>
            <a:custGeom>
              <a:avLst/>
              <a:gdLst>
                <a:gd name="connsiteX0" fmla="*/ 23187 w 209550"/>
                <a:gd name="connsiteY0" fmla="*/ 7144 h 28575"/>
                <a:gd name="connsiteX1" fmla="*/ 12710 w 209550"/>
                <a:gd name="connsiteY1" fmla="*/ 12859 h 28575"/>
                <a:gd name="connsiteX2" fmla="*/ 7947 w 209550"/>
                <a:gd name="connsiteY2" fmla="*/ 19526 h 28575"/>
                <a:gd name="connsiteX3" fmla="*/ 21282 w 209550"/>
                <a:gd name="connsiteY3" fmla="*/ 25241 h 28575"/>
                <a:gd name="connsiteX4" fmla="*/ 111770 w 209550"/>
                <a:gd name="connsiteY4" fmla="*/ 25241 h 28575"/>
                <a:gd name="connsiteX5" fmla="*/ 111770 w 209550"/>
                <a:gd name="connsiteY5" fmla="*/ 25241 h 28575"/>
                <a:gd name="connsiteX6" fmla="*/ 195590 w 209550"/>
                <a:gd name="connsiteY6" fmla="*/ 25241 h 28575"/>
                <a:gd name="connsiteX7" fmla="*/ 208925 w 209550"/>
                <a:gd name="connsiteY7" fmla="*/ 19526 h 28575"/>
                <a:gd name="connsiteX8" fmla="*/ 204162 w 209550"/>
                <a:gd name="connsiteY8" fmla="*/ 12859 h 28575"/>
                <a:gd name="connsiteX9" fmla="*/ 193685 w 209550"/>
                <a:gd name="connsiteY9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550" h="28575">
                  <a:moveTo>
                    <a:pt x="23187" y="7144"/>
                  </a:moveTo>
                  <a:cubicBezTo>
                    <a:pt x="19377" y="7144"/>
                    <a:pt x="15567" y="9049"/>
                    <a:pt x="12710" y="12859"/>
                  </a:cubicBezTo>
                  <a:lnTo>
                    <a:pt x="7947" y="19526"/>
                  </a:lnTo>
                  <a:cubicBezTo>
                    <a:pt x="7947" y="19526"/>
                    <a:pt x="2232" y="26194"/>
                    <a:pt x="21282" y="25241"/>
                  </a:cubicBezTo>
                  <a:cubicBezTo>
                    <a:pt x="30807" y="25241"/>
                    <a:pt x="72717" y="25241"/>
                    <a:pt x="111770" y="25241"/>
                  </a:cubicBezTo>
                  <a:lnTo>
                    <a:pt x="111770" y="25241"/>
                  </a:lnTo>
                  <a:cubicBezTo>
                    <a:pt x="148917" y="25241"/>
                    <a:pt x="187017" y="25241"/>
                    <a:pt x="195590" y="25241"/>
                  </a:cubicBezTo>
                  <a:cubicBezTo>
                    <a:pt x="213687" y="26194"/>
                    <a:pt x="208925" y="19526"/>
                    <a:pt x="208925" y="19526"/>
                  </a:cubicBezTo>
                  <a:lnTo>
                    <a:pt x="204162" y="12859"/>
                  </a:lnTo>
                  <a:cubicBezTo>
                    <a:pt x="202257" y="9049"/>
                    <a:pt x="198447" y="7144"/>
                    <a:pt x="193685" y="7144"/>
                  </a:cubicBezTo>
                </a:path>
              </a:pathLst>
            </a:custGeom>
            <a:solidFill>
              <a:srgbClr val="7075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D903373-9B9B-454A-8CB4-E269AA113942}"/>
                </a:ext>
              </a:extLst>
            </p:cNvPr>
            <p:cNvSpPr/>
            <p:nvPr/>
          </p:nvSpPr>
          <p:spPr>
            <a:xfrm>
              <a:off x="5179454" y="5125255"/>
              <a:ext cx="4917410" cy="245870"/>
            </a:xfrm>
            <a:custGeom>
              <a:avLst/>
              <a:gdLst>
                <a:gd name="connsiteX0" fmla="*/ 566261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3401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66261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3401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2F0A2CF-6C4D-4D84-9F0B-0C8B25E6F53C}"/>
                </a:ext>
              </a:extLst>
            </p:cNvPr>
            <p:cNvSpPr/>
            <p:nvPr/>
          </p:nvSpPr>
          <p:spPr>
            <a:xfrm>
              <a:off x="5146671" y="5125255"/>
              <a:ext cx="4917410" cy="245870"/>
            </a:xfrm>
            <a:custGeom>
              <a:avLst/>
              <a:gdLst>
                <a:gd name="connsiteX0" fmla="*/ 571024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8164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71024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8164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3A2E818-EF4F-458C-8F18-9578121D3660}"/>
                </a:ext>
              </a:extLst>
            </p:cNvPr>
            <p:cNvSpPr/>
            <p:nvPr/>
          </p:nvSpPr>
          <p:spPr>
            <a:xfrm>
              <a:off x="7022398" y="1844838"/>
              <a:ext cx="3271162" cy="3198464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3C6B529-B489-4639-A7B2-5AA9180E9729}"/>
                </a:ext>
              </a:extLst>
            </p:cNvPr>
            <p:cNvGrpSpPr/>
            <p:nvPr/>
          </p:nvGrpSpPr>
          <p:grpSpPr>
            <a:xfrm>
              <a:off x="5370712" y="5206368"/>
              <a:ext cx="4572000" cy="149296"/>
              <a:chOff x="5370712" y="5206368"/>
              <a:chExt cx="4572000" cy="149296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F3DA74A-1C4B-4138-A563-129A39FD9B7F}"/>
                  </a:ext>
                </a:extLst>
              </p:cNvPr>
              <p:cNvSpPr/>
              <p:nvPr/>
            </p:nvSpPr>
            <p:spPr>
              <a:xfrm>
                <a:off x="5370712" y="5337376"/>
                <a:ext cx="457200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22AAAA6-2F39-4DD6-8134-716B9CF62E97}"/>
                  </a:ext>
                </a:extLst>
              </p:cNvPr>
              <p:cNvSpPr/>
              <p:nvPr/>
            </p:nvSpPr>
            <p:spPr>
              <a:xfrm>
                <a:off x="5416432" y="5293706"/>
                <a:ext cx="448056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E744CD6-14E4-479D-8F9D-0DF957DAAD2D}"/>
                  </a:ext>
                </a:extLst>
              </p:cNvPr>
              <p:cNvSpPr/>
              <p:nvPr/>
            </p:nvSpPr>
            <p:spPr>
              <a:xfrm>
                <a:off x="5462152" y="5250037"/>
                <a:ext cx="438912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531A40E9-999D-4DB7-A1CE-6B1F19EA0EF4}"/>
                  </a:ext>
                </a:extLst>
              </p:cNvPr>
              <p:cNvSpPr/>
              <p:nvPr/>
            </p:nvSpPr>
            <p:spPr>
              <a:xfrm>
                <a:off x="5507872" y="5206368"/>
                <a:ext cx="429768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8C9FECB-7A52-4CDC-994B-69A5B24ABCE8}"/>
                </a:ext>
              </a:extLst>
            </p:cNvPr>
            <p:cNvGrpSpPr/>
            <p:nvPr/>
          </p:nvGrpSpPr>
          <p:grpSpPr>
            <a:xfrm>
              <a:off x="7661590" y="1698465"/>
              <a:ext cx="114873" cy="114873"/>
              <a:chOff x="7627525" y="1132589"/>
              <a:chExt cx="234846" cy="234846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A6AAC56F-62D7-45DE-87B5-B9D9F6A9BFCE}"/>
                  </a:ext>
                </a:extLst>
              </p:cNvPr>
              <p:cNvSpPr/>
              <p:nvPr/>
            </p:nvSpPr>
            <p:spPr>
              <a:xfrm>
                <a:off x="7627525" y="1132589"/>
                <a:ext cx="234846" cy="234846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E075BA51-0F2B-4136-85AE-6668752886FD}"/>
                  </a:ext>
                </a:extLst>
              </p:cNvPr>
              <p:cNvSpPr/>
              <p:nvPr/>
            </p:nvSpPr>
            <p:spPr>
              <a:xfrm>
                <a:off x="7656971" y="1162035"/>
                <a:ext cx="175955" cy="175955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2599569D-ABEC-4CDC-8AEC-FB8A512A7CB6}"/>
                  </a:ext>
                </a:extLst>
              </p:cNvPr>
              <p:cNvSpPr/>
              <p:nvPr/>
            </p:nvSpPr>
            <p:spPr>
              <a:xfrm>
                <a:off x="7683825" y="1188889"/>
                <a:ext cx="122247" cy="122247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FFF08BBD-F12B-4D72-905D-82425437657C}"/>
                </a:ext>
              </a:extLst>
            </p:cNvPr>
            <p:cNvSpPr/>
            <p:nvPr/>
          </p:nvSpPr>
          <p:spPr>
            <a:xfrm>
              <a:off x="7370377" y="5752599"/>
              <a:ext cx="748642" cy="8850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37A376A-6189-420B-8C13-3900F127BE7C}"/>
                </a:ext>
              </a:extLst>
            </p:cNvPr>
            <p:cNvSpPr/>
            <p:nvPr/>
          </p:nvSpPr>
          <p:spPr>
            <a:xfrm>
              <a:off x="7133919" y="5752598"/>
              <a:ext cx="101303" cy="10130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FC596008-C53D-454F-8BCC-25C7C09986F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14763" y="2798339"/>
            <a:ext cx="3105667" cy="26122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0435292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20">
            <a:extLst>
              <a:ext uri="{FF2B5EF4-FFF2-40B4-BE49-F238E27FC236}">
                <a16:creationId xmlns:a16="http://schemas.microsoft.com/office/drawing/2014/main" id="{6FE311F5-A9A3-4147-874B-14B212E901E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4940536" y="3577044"/>
            <a:ext cx="2325405" cy="3100540"/>
          </a:xfrm>
          <a:custGeom>
            <a:avLst/>
            <a:gdLst>
              <a:gd name="connsiteX0" fmla="*/ 1550270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10 h 3100540"/>
              <a:gd name="connsiteX5" fmla="*/ 1422726 w 3100540"/>
              <a:gd name="connsiteY5" fmla="*/ 3047710 h 3100540"/>
              <a:gd name="connsiteX6" fmla="*/ 52831 w 3100540"/>
              <a:gd name="connsiteY6" fmla="*/ 1677815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70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10"/>
                </a:lnTo>
                <a:cubicBezTo>
                  <a:pt x="1607375" y="3118151"/>
                  <a:pt x="1493167" y="3118151"/>
                  <a:pt x="1422726" y="3047710"/>
                </a:cubicBezTo>
                <a:lnTo>
                  <a:pt x="52831" y="1677815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940536" y="204021"/>
            <a:ext cx="2325405" cy="3100540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2" name="Picture Placeholder 19">
            <a:extLst>
              <a:ext uri="{FF2B5EF4-FFF2-40B4-BE49-F238E27FC236}">
                <a16:creationId xmlns:a16="http://schemas.microsoft.com/office/drawing/2014/main" id="{90C4F28F-E0C5-4C6F-9778-5071266AA6DB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315561" y="1890533"/>
            <a:ext cx="2325406" cy="3100540"/>
          </a:xfrm>
          <a:custGeom>
            <a:avLst/>
            <a:gdLst>
              <a:gd name="connsiteX0" fmla="*/ 1550270 w 3100541"/>
              <a:gd name="connsiteY0" fmla="*/ 0 h 3100540"/>
              <a:gd name="connsiteX1" fmla="*/ 1677815 w 3100541"/>
              <a:gd name="connsiteY1" fmla="*/ 52831 h 3100540"/>
              <a:gd name="connsiteX2" fmla="*/ 3047710 w 3100541"/>
              <a:gd name="connsiteY2" fmla="*/ 1422726 h 3100540"/>
              <a:gd name="connsiteX3" fmla="*/ 3047710 w 3100541"/>
              <a:gd name="connsiteY3" fmla="*/ 1677816 h 3100540"/>
              <a:gd name="connsiteX4" fmla="*/ 1677817 w 3100541"/>
              <a:gd name="connsiteY4" fmla="*/ 3047710 h 3100540"/>
              <a:gd name="connsiteX5" fmla="*/ 1422727 w 3100541"/>
              <a:gd name="connsiteY5" fmla="*/ 3047710 h 3100540"/>
              <a:gd name="connsiteX6" fmla="*/ 52832 w 3100541"/>
              <a:gd name="connsiteY6" fmla="*/ 1677815 h 3100540"/>
              <a:gd name="connsiteX7" fmla="*/ 52832 w 3100541"/>
              <a:gd name="connsiteY7" fmla="*/ 1422724 h 3100540"/>
              <a:gd name="connsiteX8" fmla="*/ 1422725 w 3100541"/>
              <a:gd name="connsiteY8" fmla="*/ 52831 h 3100540"/>
              <a:gd name="connsiteX9" fmla="*/ 1550270 w 3100541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1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10" y="1422726"/>
                </a:lnTo>
                <a:cubicBezTo>
                  <a:pt x="3118152" y="1493167"/>
                  <a:pt x="3118152" y="1607375"/>
                  <a:pt x="3047710" y="1677816"/>
                </a:cubicBezTo>
                <a:lnTo>
                  <a:pt x="1677817" y="3047710"/>
                </a:lnTo>
                <a:cubicBezTo>
                  <a:pt x="1607376" y="3118151"/>
                  <a:pt x="1493168" y="3118151"/>
                  <a:pt x="1422727" y="3047710"/>
                </a:cubicBezTo>
                <a:lnTo>
                  <a:pt x="52832" y="1677815"/>
                </a:lnTo>
                <a:cubicBezTo>
                  <a:pt x="-17610" y="1607373"/>
                  <a:pt x="-17610" y="1493166"/>
                  <a:pt x="52832" y="1422724"/>
                </a:cubicBezTo>
                <a:lnTo>
                  <a:pt x="1422725" y="52831"/>
                </a:lnTo>
                <a:cubicBezTo>
                  <a:pt x="1457946" y="17610"/>
                  <a:pt x="1504108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5674565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860477" y="1431517"/>
            <a:ext cx="2996225" cy="3994966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6977074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8534828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3848680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535133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6781456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FA6D39-9DFD-4F67-94B9-4D1042BB365A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332281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C4437516-06DB-4972-90D9-3F56529C786D}"/>
              </a:ext>
            </a:extLst>
          </p:cNvPr>
          <p:cNvSpPr/>
          <p:nvPr userDrawn="1"/>
        </p:nvSpPr>
        <p:spPr>
          <a:xfrm>
            <a:off x="0" y="0"/>
            <a:ext cx="7176977" cy="6858000"/>
          </a:xfrm>
          <a:custGeom>
            <a:avLst/>
            <a:gdLst>
              <a:gd name="connsiteX0" fmla="*/ 0 w 9703610"/>
              <a:gd name="connsiteY0" fmla="*/ 0 h 6858000"/>
              <a:gd name="connsiteX1" fmla="*/ 5546070 w 9703610"/>
              <a:gd name="connsiteY1" fmla="*/ 0 h 6858000"/>
              <a:gd name="connsiteX2" fmla="*/ 9703610 w 9703610"/>
              <a:gd name="connsiteY2" fmla="*/ 6858000 h 6858000"/>
              <a:gd name="connsiteX3" fmla="*/ 0 w 97036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610" h="6858000">
                <a:moveTo>
                  <a:pt x="0" y="0"/>
                </a:moveTo>
                <a:lnTo>
                  <a:pt x="5546070" y="0"/>
                </a:lnTo>
                <a:lnTo>
                  <a:pt x="970361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3224568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</p:sldLayoutIdLst>
  <p:transition spd="slow">
    <p:push dir="u"/>
  </p:transition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43" r:id="rId2"/>
    <p:sldLayoutId id="2147483742" r:id="rId3"/>
    <p:sldLayoutId id="2147483736" r:id="rId4"/>
    <p:sldLayoutId id="2147483737" r:id="rId5"/>
    <p:sldLayoutId id="2147483740" r:id="rId6"/>
    <p:sldLayoutId id="2147483739" r:id="rId7"/>
    <p:sldLayoutId id="2147483744" r:id="rId8"/>
    <p:sldLayoutId id="2147483745" r:id="rId9"/>
    <p:sldLayoutId id="2147483748" r:id="rId10"/>
    <p:sldLayoutId id="2147483749" r:id="rId11"/>
    <p:sldLayoutId id="2147483750" r:id="rId12"/>
    <p:sldLayoutId id="2147483757" r:id="rId13"/>
  </p:sldLayoutIdLst>
  <p:transition spd="slow">
    <p:push dir="u"/>
  </p:transition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54" r:id="rId2"/>
    <p:sldLayoutId id="2147483755" r:id="rId3"/>
    <p:sldLayoutId id="2147483756" r:id="rId4"/>
  </p:sldLayoutIdLst>
  <p:transition spd="slow">
    <p:push dir="u"/>
  </p:transition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B9CA9A-F494-40FC-9630-AA91FCF302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27"/>
          <a:stretch/>
        </p:blipFill>
        <p:spPr>
          <a:xfrm>
            <a:off x="1372779" y="-236663"/>
            <a:ext cx="7822295" cy="653580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50F8743-FFB4-4FAE-8605-DEE70EC88649}"/>
              </a:ext>
            </a:extLst>
          </p:cNvPr>
          <p:cNvSpPr/>
          <p:nvPr/>
        </p:nvSpPr>
        <p:spPr>
          <a:xfrm>
            <a:off x="1" y="510364"/>
            <a:ext cx="9143999" cy="206835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78000"/>
                </a:schemeClr>
              </a:gs>
              <a:gs pos="27000">
                <a:schemeClr val="accent1">
                  <a:alpha val="52000"/>
                </a:schemeClr>
              </a:gs>
              <a:gs pos="86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F0BBC1-A9C6-4A87-855B-8689719EA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978958"/>
            <a:ext cx="770702" cy="35429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221F751-3C5B-4561-AD14-8637C5B66736}"/>
              </a:ext>
            </a:extLst>
          </p:cNvPr>
          <p:cNvSpPr txBox="1"/>
          <p:nvPr/>
        </p:nvSpPr>
        <p:spPr>
          <a:xfrm>
            <a:off x="2064488" y="922593"/>
            <a:ext cx="5015024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sr-Latn-RS" altLang="ko-KR" sz="3200" b="1" dirty="0">
                <a:solidFill>
                  <a:schemeClr val="bg1"/>
                </a:solidFill>
                <a:cs typeface="Arial" pitchFamily="34" charset="0"/>
              </a:rPr>
              <a:t>UNIVERZITET U NIŠU</a:t>
            </a:r>
          </a:p>
          <a:p>
            <a:pPr algn="ctr"/>
            <a:r>
              <a:rPr lang="sr-Latn-RS" altLang="ko-KR" sz="3200" b="1" dirty="0">
                <a:solidFill>
                  <a:schemeClr val="bg1"/>
                </a:solidFill>
                <a:cs typeface="Arial" pitchFamily="34" charset="0"/>
              </a:rPr>
              <a:t>EKONOMSKI FAKULTET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Rectangle: Rounded Corners 32">
            <a:extLst>
              <a:ext uri="{FF2B5EF4-FFF2-40B4-BE49-F238E27FC236}">
                <a16:creationId xmlns:a16="http://schemas.microsoft.com/office/drawing/2014/main" id="{4BAE9A07-2F8A-4821-AEC7-0E33A858926E}"/>
              </a:ext>
            </a:extLst>
          </p:cNvPr>
          <p:cNvSpPr/>
          <p:nvPr/>
        </p:nvSpPr>
        <p:spPr>
          <a:xfrm>
            <a:off x="875633" y="5045176"/>
            <a:ext cx="3594219" cy="3540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92BBE0-87A1-45E9-9235-D22E7E97609C}"/>
              </a:ext>
            </a:extLst>
          </p:cNvPr>
          <p:cNvSpPr/>
          <p:nvPr/>
        </p:nvSpPr>
        <p:spPr>
          <a:xfrm>
            <a:off x="826428" y="5060691"/>
            <a:ext cx="34830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altLang="ko-KR" sz="1600" b="1" dirty="0">
                <a:solidFill>
                  <a:schemeClr val="bg1"/>
                </a:solidFill>
              </a:rPr>
              <a:t>asistent</a:t>
            </a:r>
            <a:r>
              <a:rPr lang="en-US" altLang="ko-KR" sz="1600" b="1" dirty="0">
                <a:solidFill>
                  <a:schemeClr val="bg1"/>
                </a:solidFill>
              </a:rPr>
              <a:t>    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47D510F4-B09E-4FE9-AC96-F5A0AF88E9E6}"/>
              </a:ext>
            </a:extLst>
          </p:cNvPr>
          <p:cNvSpPr txBox="1">
            <a:spLocks/>
          </p:cNvSpPr>
          <p:nvPr/>
        </p:nvSpPr>
        <p:spPr>
          <a:xfrm>
            <a:off x="705931" y="4694544"/>
            <a:ext cx="3840480" cy="365760"/>
          </a:xfrm>
          <a:prstGeom prst="rect">
            <a:avLst/>
          </a:prstGeom>
          <a:solidFill>
            <a:srgbClr val="002060"/>
          </a:solidFill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1600" b="0" dirty="0">
                <a:solidFill>
                  <a:schemeClr val="bg1"/>
                </a:solidFill>
              </a:rPr>
              <a:t>Master ekonomije </a:t>
            </a:r>
            <a:r>
              <a:rPr lang="sr-Latn-RS" sz="1800" dirty="0">
                <a:solidFill>
                  <a:schemeClr val="bg1"/>
                </a:solidFill>
              </a:rPr>
              <a:t>Ivana Marjanović</a:t>
            </a:r>
          </a:p>
        </p:txBody>
      </p:sp>
      <p:grpSp>
        <p:nvGrpSpPr>
          <p:cNvPr id="20" name="Group 45">
            <a:extLst>
              <a:ext uri="{FF2B5EF4-FFF2-40B4-BE49-F238E27FC236}">
                <a16:creationId xmlns:a16="http://schemas.microsoft.com/office/drawing/2014/main" id="{2894B7B9-0ADF-46FD-AA77-5C58D5EE74DF}"/>
              </a:ext>
            </a:extLst>
          </p:cNvPr>
          <p:cNvGrpSpPr/>
          <p:nvPr/>
        </p:nvGrpSpPr>
        <p:grpSpPr>
          <a:xfrm>
            <a:off x="2098863" y="5435165"/>
            <a:ext cx="805724" cy="309125"/>
            <a:chOff x="3130166" y="5667342"/>
            <a:chExt cx="1254837" cy="361074"/>
          </a:xfrm>
          <a:solidFill>
            <a:schemeClr val="accent3">
              <a:lumMod val="75000"/>
            </a:schemeClr>
          </a:solidFill>
        </p:grpSpPr>
        <p:sp>
          <p:nvSpPr>
            <p:cNvPr id="21" name="Rounded Rectangle 3">
              <a:extLst>
                <a:ext uri="{FF2B5EF4-FFF2-40B4-BE49-F238E27FC236}">
                  <a16:creationId xmlns:a16="http://schemas.microsoft.com/office/drawing/2014/main" id="{4385172E-3229-4C27-A37B-EA46D760CAA0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Rounded Rectangle 39">
              <a:extLst>
                <a:ext uri="{FF2B5EF4-FFF2-40B4-BE49-F238E27FC236}">
                  <a16:creationId xmlns:a16="http://schemas.microsoft.com/office/drawing/2014/main" id="{D8CD5966-8C25-400C-B44B-A312002B895D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Rounded Rectangle 2">
              <a:extLst>
                <a:ext uri="{FF2B5EF4-FFF2-40B4-BE49-F238E27FC236}">
                  <a16:creationId xmlns:a16="http://schemas.microsoft.com/office/drawing/2014/main" id="{FC35254F-5C3D-4C52-845A-B1E1F13F70E3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83">
            <a:extLst>
              <a:ext uri="{FF2B5EF4-FFF2-40B4-BE49-F238E27FC236}">
                <a16:creationId xmlns:a16="http://schemas.microsoft.com/office/drawing/2014/main" id="{F241D6E5-4B9F-48B5-9CE9-C7EBD56918CA}"/>
              </a:ext>
            </a:extLst>
          </p:cNvPr>
          <p:cNvSpPr/>
          <p:nvPr/>
        </p:nvSpPr>
        <p:spPr>
          <a:xfrm>
            <a:off x="868425" y="5875628"/>
            <a:ext cx="3840480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E-mail: </a:t>
            </a:r>
            <a:r>
              <a:rPr lang="sr-Latn-RS" sz="1400" dirty="0" err="1">
                <a:solidFill>
                  <a:schemeClr val="bg1"/>
                </a:solidFill>
              </a:rPr>
              <a:t>ivana.veselinovic</a:t>
            </a:r>
            <a:r>
              <a:rPr lang="en-US" sz="1400" dirty="0">
                <a:solidFill>
                  <a:schemeClr val="bg1"/>
                </a:solidFill>
              </a:rPr>
              <a:t>@eknfak.ni.ac.rs</a:t>
            </a:r>
            <a:endParaRPr lang="sr-Latn-R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29" y="1184875"/>
            <a:ext cx="719329" cy="7193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437" y="1101537"/>
            <a:ext cx="719329" cy="719329"/>
          </a:xfrm>
          <a:prstGeom prst="ellipse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29D107AC-1A6C-40E7-A65B-8E197F1689B8}"/>
              </a:ext>
            </a:extLst>
          </p:cNvPr>
          <p:cNvGrpSpPr/>
          <p:nvPr/>
        </p:nvGrpSpPr>
        <p:grpSpPr>
          <a:xfrm>
            <a:off x="835117" y="734986"/>
            <a:ext cx="2941499" cy="5576040"/>
            <a:chOff x="1105009" y="665240"/>
            <a:chExt cx="3688534" cy="5244116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AA9B016-3962-4527-A0FA-E59B7D36D25D}"/>
                </a:ext>
              </a:extLst>
            </p:cNvPr>
            <p:cNvSpPr>
              <a:spLocks/>
            </p:cNvSpPr>
            <p:nvPr/>
          </p:nvSpPr>
          <p:spPr bwMode="auto">
            <a:xfrm rot="410959" flipH="1">
              <a:off x="1522252" y="1773885"/>
              <a:ext cx="2854049" cy="4135471"/>
            </a:xfrm>
            <a:custGeom>
              <a:avLst/>
              <a:gdLst>
                <a:gd name="connsiteX0" fmla="*/ 1696267 w 2854049"/>
                <a:gd name="connsiteY0" fmla="*/ 3431657 h 4135471"/>
                <a:gd name="connsiteX1" fmla="*/ 1344360 w 2854049"/>
                <a:gd name="connsiteY1" fmla="*/ 3783564 h 4135471"/>
                <a:gd name="connsiteX2" fmla="*/ 1696267 w 2854049"/>
                <a:gd name="connsiteY2" fmla="*/ 4135471 h 4135471"/>
                <a:gd name="connsiteX3" fmla="*/ 2048174 w 2854049"/>
                <a:gd name="connsiteY3" fmla="*/ 3783564 h 4135471"/>
                <a:gd name="connsiteX4" fmla="*/ 1696267 w 2854049"/>
                <a:gd name="connsiteY4" fmla="*/ 3431657 h 4135471"/>
                <a:gd name="connsiteX5" fmla="*/ 1470680 w 2854049"/>
                <a:gd name="connsiteY5" fmla="*/ 0 h 4135471"/>
                <a:gd name="connsiteX6" fmla="*/ 1360088 w 2854049"/>
                <a:gd name="connsiteY6" fmla="*/ 9020 h 4135471"/>
                <a:gd name="connsiteX7" fmla="*/ 1082638 w 2854049"/>
                <a:gd name="connsiteY7" fmla="*/ 72152 h 4135471"/>
                <a:gd name="connsiteX8" fmla="*/ 1000179 w 2854049"/>
                <a:gd name="connsiteY8" fmla="*/ 103217 h 4135471"/>
                <a:gd name="connsiteX9" fmla="*/ 918691 w 2854049"/>
                <a:gd name="connsiteY9" fmla="*/ 138291 h 4135471"/>
                <a:gd name="connsiteX10" fmla="*/ 839141 w 2854049"/>
                <a:gd name="connsiteY10" fmla="*/ 180379 h 4135471"/>
                <a:gd name="connsiteX11" fmla="*/ 765414 w 2854049"/>
                <a:gd name="connsiteY11" fmla="*/ 227479 h 4135471"/>
                <a:gd name="connsiteX12" fmla="*/ 694595 w 2854049"/>
                <a:gd name="connsiteY12" fmla="*/ 280591 h 4135471"/>
                <a:gd name="connsiteX13" fmla="*/ 629599 w 2854049"/>
                <a:gd name="connsiteY13" fmla="*/ 338714 h 4135471"/>
                <a:gd name="connsiteX14" fmla="*/ 569452 w 2854049"/>
                <a:gd name="connsiteY14" fmla="*/ 401847 h 4135471"/>
                <a:gd name="connsiteX15" fmla="*/ 515126 w 2854049"/>
                <a:gd name="connsiteY15" fmla="*/ 470992 h 4135471"/>
                <a:gd name="connsiteX16" fmla="*/ 467591 w 2854049"/>
                <a:gd name="connsiteY16" fmla="*/ 544147 h 4135471"/>
                <a:gd name="connsiteX17" fmla="*/ 426847 w 2854049"/>
                <a:gd name="connsiteY17" fmla="*/ 622311 h 4135471"/>
                <a:gd name="connsiteX18" fmla="*/ 392893 w 2854049"/>
                <a:gd name="connsiteY18" fmla="*/ 706488 h 4135471"/>
                <a:gd name="connsiteX19" fmla="*/ 338568 w 2854049"/>
                <a:gd name="connsiteY19" fmla="*/ 937976 h 4135471"/>
                <a:gd name="connsiteX20" fmla="*/ 333717 w 2854049"/>
                <a:gd name="connsiteY20" fmla="*/ 994094 h 4135471"/>
                <a:gd name="connsiteX21" fmla="*/ 331776 w 2854049"/>
                <a:gd name="connsiteY21" fmla="*/ 1047206 h 4135471"/>
                <a:gd name="connsiteX22" fmla="*/ 333717 w 2854049"/>
                <a:gd name="connsiteY22" fmla="*/ 1096308 h 4135471"/>
                <a:gd name="connsiteX23" fmla="*/ 334686 w 2854049"/>
                <a:gd name="connsiteY23" fmla="*/ 1145413 h 4135471"/>
                <a:gd name="connsiteX24" fmla="*/ 334686 w 2854049"/>
                <a:gd name="connsiteY24" fmla="*/ 1191509 h 4135471"/>
                <a:gd name="connsiteX25" fmla="*/ 329836 w 2854049"/>
                <a:gd name="connsiteY25" fmla="*/ 1234599 h 4135471"/>
                <a:gd name="connsiteX26" fmla="*/ 315284 w 2854049"/>
                <a:gd name="connsiteY26" fmla="*/ 1278693 h 4135471"/>
                <a:gd name="connsiteX27" fmla="*/ 289092 w 2854049"/>
                <a:gd name="connsiteY27" fmla="*/ 1331805 h 4135471"/>
                <a:gd name="connsiteX28" fmla="*/ 257078 w 2854049"/>
                <a:gd name="connsiteY28" fmla="*/ 1380908 h 4135471"/>
                <a:gd name="connsiteX29" fmla="*/ 222155 w 2854049"/>
                <a:gd name="connsiteY29" fmla="*/ 1423998 h 4135471"/>
                <a:gd name="connsiteX30" fmla="*/ 185291 w 2854049"/>
                <a:gd name="connsiteY30" fmla="*/ 1468092 h 4135471"/>
                <a:gd name="connsiteX31" fmla="*/ 146487 w 2854049"/>
                <a:gd name="connsiteY31" fmla="*/ 1508176 h 4135471"/>
                <a:gd name="connsiteX32" fmla="*/ 107683 w 2854049"/>
                <a:gd name="connsiteY32" fmla="*/ 1548261 h 4135471"/>
                <a:gd name="connsiteX33" fmla="*/ 70819 w 2854049"/>
                <a:gd name="connsiteY33" fmla="*/ 1592354 h 4135471"/>
                <a:gd name="connsiteX34" fmla="*/ 58206 w 2854049"/>
                <a:gd name="connsiteY34" fmla="*/ 1604378 h 4135471"/>
                <a:gd name="connsiteX35" fmla="*/ 42684 w 2854049"/>
                <a:gd name="connsiteY35" fmla="*/ 1619410 h 4135471"/>
                <a:gd name="connsiteX36" fmla="*/ 26193 w 2854049"/>
                <a:gd name="connsiteY36" fmla="*/ 1637448 h 4135471"/>
                <a:gd name="connsiteX37" fmla="*/ 12611 w 2854049"/>
                <a:gd name="connsiteY37" fmla="*/ 1655486 h 4135471"/>
                <a:gd name="connsiteX38" fmla="*/ 3882 w 2854049"/>
                <a:gd name="connsiteY38" fmla="*/ 1677533 h 4135471"/>
                <a:gd name="connsiteX39" fmla="*/ 0 w 2854049"/>
                <a:gd name="connsiteY39" fmla="*/ 1701583 h 4135471"/>
                <a:gd name="connsiteX40" fmla="*/ 4851 w 2854049"/>
                <a:gd name="connsiteY40" fmla="*/ 1726636 h 4135471"/>
                <a:gd name="connsiteX41" fmla="*/ 17462 w 2854049"/>
                <a:gd name="connsiteY41" fmla="*/ 1750687 h 4135471"/>
                <a:gd name="connsiteX42" fmla="*/ 38806 w 2854049"/>
                <a:gd name="connsiteY42" fmla="*/ 1770728 h 4135471"/>
                <a:gd name="connsiteX43" fmla="*/ 63057 w 2854049"/>
                <a:gd name="connsiteY43" fmla="*/ 1784759 h 4135471"/>
                <a:gd name="connsiteX44" fmla="*/ 93130 w 2854049"/>
                <a:gd name="connsiteY44" fmla="*/ 1797786 h 4135471"/>
                <a:gd name="connsiteX45" fmla="*/ 125143 w 2854049"/>
                <a:gd name="connsiteY45" fmla="*/ 1808809 h 4135471"/>
                <a:gd name="connsiteX46" fmla="*/ 157158 w 2854049"/>
                <a:gd name="connsiteY46" fmla="*/ 1819833 h 4135471"/>
                <a:gd name="connsiteX47" fmla="*/ 188201 w 2854049"/>
                <a:gd name="connsiteY47" fmla="*/ 1830855 h 4135471"/>
                <a:gd name="connsiteX48" fmla="*/ 218273 w 2854049"/>
                <a:gd name="connsiteY48" fmla="*/ 1843883 h 4135471"/>
                <a:gd name="connsiteX49" fmla="*/ 245437 w 2854049"/>
                <a:gd name="connsiteY49" fmla="*/ 1857912 h 4135471"/>
                <a:gd name="connsiteX50" fmla="*/ 264839 w 2854049"/>
                <a:gd name="connsiteY50" fmla="*/ 1875951 h 4135471"/>
                <a:gd name="connsiteX51" fmla="*/ 259018 w 2854049"/>
                <a:gd name="connsiteY51" fmla="*/ 1900001 h 4135471"/>
                <a:gd name="connsiteX52" fmla="*/ 248347 w 2854049"/>
                <a:gd name="connsiteY52" fmla="*/ 1922047 h 4135471"/>
                <a:gd name="connsiteX53" fmla="*/ 237676 w 2854049"/>
                <a:gd name="connsiteY53" fmla="*/ 1945097 h 4135471"/>
                <a:gd name="connsiteX54" fmla="*/ 226035 w 2854049"/>
                <a:gd name="connsiteY54" fmla="*/ 1967142 h 4135471"/>
                <a:gd name="connsiteX55" fmla="*/ 215364 w 2854049"/>
                <a:gd name="connsiteY55" fmla="*/ 1989189 h 4135471"/>
                <a:gd name="connsiteX56" fmla="*/ 207602 w 2854049"/>
                <a:gd name="connsiteY56" fmla="*/ 2011236 h 4135471"/>
                <a:gd name="connsiteX57" fmla="*/ 204693 w 2854049"/>
                <a:gd name="connsiteY57" fmla="*/ 2031277 h 4135471"/>
                <a:gd name="connsiteX58" fmla="*/ 206633 w 2854049"/>
                <a:gd name="connsiteY58" fmla="*/ 2053324 h 4135471"/>
                <a:gd name="connsiteX59" fmla="*/ 217304 w 2854049"/>
                <a:gd name="connsiteY59" fmla="*/ 2073366 h 4135471"/>
                <a:gd name="connsiteX60" fmla="*/ 236706 w 2854049"/>
                <a:gd name="connsiteY60" fmla="*/ 2093409 h 4135471"/>
                <a:gd name="connsiteX61" fmla="*/ 264839 w 2854049"/>
                <a:gd name="connsiteY61" fmla="*/ 2113450 h 4135471"/>
                <a:gd name="connsiteX62" fmla="*/ 259018 w 2854049"/>
                <a:gd name="connsiteY62" fmla="*/ 2129483 h 4135471"/>
                <a:gd name="connsiteX63" fmla="*/ 250288 w 2854049"/>
                <a:gd name="connsiteY63" fmla="*/ 2145517 h 4135471"/>
                <a:gd name="connsiteX64" fmla="*/ 243497 w 2854049"/>
                <a:gd name="connsiteY64" fmla="*/ 2164557 h 4135471"/>
                <a:gd name="connsiteX65" fmla="*/ 241557 w 2854049"/>
                <a:gd name="connsiteY65" fmla="*/ 2184601 h 4135471"/>
                <a:gd name="connsiteX66" fmla="*/ 245437 w 2854049"/>
                <a:gd name="connsiteY66" fmla="*/ 2204642 h 4135471"/>
                <a:gd name="connsiteX67" fmla="*/ 256109 w 2854049"/>
                <a:gd name="connsiteY67" fmla="*/ 2222680 h 4135471"/>
                <a:gd name="connsiteX68" fmla="*/ 269690 w 2854049"/>
                <a:gd name="connsiteY68" fmla="*/ 2236709 h 4135471"/>
                <a:gd name="connsiteX69" fmla="*/ 287151 w 2854049"/>
                <a:gd name="connsiteY69" fmla="*/ 2249737 h 4135471"/>
                <a:gd name="connsiteX70" fmla="*/ 304613 w 2854049"/>
                <a:gd name="connsiteY70" fmla="*/ 2258756 h 4135471"/>
                <a:gd name="connsiteX71" fmla="*/ 321105 w 2854049"/>
                <a:gd name="connsiteY71" fmla="*/ 2269780 h 4135471"/>
                <a:gd name="connsiteX72" fmla="*/ 336627 w 2854049"/>
                <a:gd name="connsiteY72" fmla="*/ 2284810 h 4135471"/>
                <a:gd name="connsiteX73" fmla="*/ 345358 w 2854049"/>
                <a:gd name="connsiteY73" fmla="*/ 2300845 h 4135471"/>
                <a:gd name="connsiteX74" fmla="*/ 354089 w 2854049"/>
                <a:gd name="connsiteY74" fmla="*/ 2329906 h 4135471"/>
                <a:gd name="connsiteX75" fmla="*/ 354089 w 2854049"/>
                <a:gd name="connsiteY75" fmla="*/ 2362976 h 4135471"/>
                <a:gd name="connsiteX76" fmla="*/ 351179 w 2854049"/>
                <a:gd name="connsiteY76" fmla="*/ 2394041 h 4135471"/>
                <a:gd name="connsiteX77" fmla="*/ 343417 w 2854049"/>
                <a:gd name="connsiteY77" fmla="*/ 2426108 h 4135471"/>
                <a:gd name="connsiteX78" fmla="*/ 336627 w 2854049"/>
                <a:gd name="connsiteY78" fmla="*/ 2457173 h 4135471"/>
                <a:gd name="connsiteX79" fmla="*/ 331776 w 2854049"/>
                <a:gd name="connsiteY79" fmla="*/ 2485233 h 4135471"/>
                <a:gd name="connsiteX80" fmla="*/ 327896 w 2854049"/>
                <a:gd name="connsiteY80" fmla="*/ 2525318 h 4135471"/>
                <a:gd name="connsiteX81" fmla="*/ 331776 w 2854049"/>
                <a:gd name="connsiteY81" fmla="*/ 2561393 h 4135471"/>
                <a:gd name="connsiteX82" fmla="*/ 342447 w 2854049"/>
                <a:gd name="connsiteY82" fmla="*/ 2594464 h 4135471"/>
                <a:gd name="connsiteX83" fmla="*/ 356029 w 2854049"/>
                <a:gd name="connsiteY83" fmla="*/ 2623524 h 4135471"/>
                <a:gd name="connsiteX84" fmla="*/ 375432 w 2854049"/>
                <a:gd name="connsiteY84" fmla="*/ 2646572 h 4135471"/>
                <a:gd name="connsiteX85" fmla="*/ 400654 w 2854049"/>
                <a:gd name="connsiteY85" fmla="*/ 2668619 h 4135471"/>
                <a:gd name="connsiteX86" fmla="*/ 424906 w 2854049"/>
                <a:gd name="connsiteY86" fmla="*/ 2686657 h 4135471"/>
                <a:gd name="connsiteX87" fmla="*/ 453040 w 2854049"/>
                <a:gd name="connsiteY87" fmla="*/ 2701688 h 4135471"/>
                <a:gd name="connsiteX88" fmla="*/ 481173 w 2854049"/>
                <a:gd name="connsiteY88" fmla="*/ 2714717 h 4135471"/>
                <a:gd name="connsiteX89" fmla="*/ 509306 w 2854049"/>
                <a:gd name="connsiteY89" fmla="*/ 2721731 h 4135471"/>
                <a:gd name="connsiteX90" fmla="*/ 560721 w 2854049"/>
                <a:gd name="connsiteY90" fmla="*/ 2730751 h 4135471"/>
                <a:gd name="connsiteX91" fmla="*/ 615047 w 2854049"/>
                <a:gd name="connsiteY91" fmla="*/ 2734758 h 4135471"/>
                <a:gd name="connsiteX92" fmla="*/ 672284 w 2854049"/>
                <a:gd name="connsiteY92" fmla="*/ 2732755 h 4135471"/>
                <a:gd name="connsiteX93" fmla="*/ 728550 w 2854049"/>
                <a:gd name="connsiteY93" fmla="*/ 2726742 h 4135471"/>
                <a:gd name="connsiteX94" fmla="*/ 784816 w 2854049"/>
                <a:gd name="connsiteY94" fmla="*/ 2719726 h 4135471"/>
                <a:gd name="connsiteX95" fmla="*/ 838171 w 2854049"/>
                <a:gd name="connsiteY95" fmla="*/ 2708704 h 4135471"/>
                <a:gd name="connsiteX96" fmla="*/ 885706 w 2854049"/>
                <a:gd name="connsiteY96" fmla="*/ 2695677 h 4135471"/>
                <a:gd name="connsiteX97" fmla="*/ 927421 w 2854049"/>
                <a:gd name="connsiteY97" fmla="*/ 2681646 h 4135471"/>
                <a:gd name="connsiteX98" fmla="*/ 944882 w 2854049"/>
                <a:gd name="connsiteY98" fmla="*/ 2675633 h 4135471"/>
                <a:gd name="connsiteX99" fmla="*/ 968165 w 2854049"/>
                <a:gd name="connsiteY99" fmla="*/ 2668619 h 4135471"/>
                <a:gd name="connsiteX100" fmla="*/ 993388 w 2854049"/>
                <a:gd name="connsiteY100" fmla="*/ 2661605 h 4135471"/>
                <a:gd name="connsiteX101" fmla="*/ 1019581 w 2854049"/>
                <a:gd name="connsiteY101" fmla="*/ 2654590 h 4135471"/>
                <a:gd name="connsiteX102" fmla="*/ 1047714 w 2854049"/>
                <a:gd name="connsiteY102" fmla="*/ 2650582 h 4135471"/>
                <a:gd name="connsiteX103" fmla="*/ 1075847 w 2854049"/>
                <a:gd name="connsiteY103" fmla="*/ 2648577 h 4135471"/>
                <a:gd name="connsiteX104" fmla="*/ 1100100 w 2854049"/>
                <a:gd name="connsiteY104" fmla="*/ 2652585 h 4135471"/>
                <a:gd name="connsiteX105" fmla="*/ 1121442 w 2854049"/>
                <a:gd name="connsiteY105" fmla="*/ 2661605 h 4135471"/>
                <a:gd name="connsiteX106" fmla="*/ 1140844 w 2854049"/>
                <a:gd name="connsiteY106" fmla="*/ 2679643 h 4135471"/>
                <a:gd name="connsiteX107" fmla="*/ 1158306 w 2854049"/>
                <a:gd name="connsiteY107" fmla="*/ 2708704 h 4135471"/>
                <a:gd name="connsiteX108" fmla="*/ 1174797 w 2854049"/>
                <a:gd name="connsiteY108" fmla="*/ 2745782 h 4135471"/>
                <a:gd name="connsiteX109" fmla="*/ 1190319 w 2854049"/>
                <a:gd name="connsiteY109" fmla="*/ 2788872 h 4135471"/>
                <a:gd name="connsiteX110" fmla="*/ 1202931 w 2854049"/>
                <a:gd name="connsiteY110" fmla="*/ 2837975 h 4135471"/>
                <a:gd name="connsiteX111" fmla="*/ 1215541 w 2854049"/>
                <a:gd name="connsiteY111" fmla="*/ 2889083 h 4135471"/>
                <a:gd name="connsiteX112" fmla="*/ 1226212 w 2854049"/>
                <a:gd name="connsiteY112" fmla="*/ 2942195 h 4135471"/>
                <a:gd name="connsiteX113" fmla="*/ 1235914 w 2854049"/>
                <a:gd name="connsiteY113" fmla="*/ 2996309 h 4135471"/>
                <a:gd name="connsiteX114" fmla="*/ 1245616 w 2854049"/>
                <a:gd name="connsiteY114" fmla="*/ 3049421 h 4135471"/>
                <a:gd name="connsiteX115" fmla="*/ 1252407 w 2854049"/>
                <a:gd name="connsiteY115" fmla="*/ 3098524 h 4135471"/>
                <a:gd name="connsiteX116" fmla="*/ 1261138 w 2854049"/>
                <a:gd name="connsiteY116" fmla="*/ 3144621 h 4135471"/>
                <a:gd name="connsiteX117" fmla="*/ 1267927 w 2854049"/>
                <a:gd name="connsiteY117" fmla="*/ 3182701 h 4135471"/>
                <a:gd name="connsiteX118" fmla="*/ 1273749 w 2854049"/>
                <a:gd name="connsiteY118" fmla="*/ 3215771 h 4135471"/>
                <a:gd name="connsiteX119" fmla="*/ 1405683 w 2854049"/>
                <a:gd name="connsiteY119" fmla="*/ 3238820 h 4135471"/>
                <a:gd name="connsiteX120" fmla="*/ 1539558 w 2854049"/>
                <a:gd name="connsiteY120" fmla="*/ 3251847 h 4135471"/>
                <a:gd name="connsiteX121" fmla="*/ 1677312 w 2854049"/>
                <a:gd name="connsiteY121" fmla="*/ 3253851 h 4135471"/>
                <a:gd name="connsiteX122" fmla="*/ 1817977 w 2854049"/>
                <a:gd name="connsiteY122" fmla="*/ 3246837 h 4135471"/>
                <a:gd name="connsiteX123" fmla="*/ 1963493 w 2854049"/>
                <a:gd name="connsiteY123" fmla="*/ 3226793 h 4135471"/>
                <a:gd name="connsiteX124" fmla="*/ 1998071 w 2854049"/>
                <a:gd name="connsiteY124" fmla="*/ 3220300 h 4135471"/>
                <a:gd name="connsiteX125" fmla="*/ 1972544 w 2854049"/>
                <a:gd name="connsiteY125" fmla="*/ 2990832 h 4135471"/>
                <a:gd name="connsiteX126" fmla="*/ 1866104 w 2854049"/>
                <a:gd name="connsiteY126" fmla="*/ 2529483 h 4135471"/>
                <a:gd name="connsiteX127" fmla="*/ 1085631 w 2854049"/>
                <a:gd name="connsiteY127" fmla="*/ 1773024 h 4135471"/>
                <a:gd name="connsiteX128" fmla="*/ 1277747 w 2854049"/>
                <a:gd name="connsiteY128" fmla="*/ 968535 h 4135471"/>
                <a:gd name="connsiteX129" fmla="*/ 1914134 w 2854049"/>
                <a:gd name="connsiteY129" fmla="*/ 872477 h 4135471"/>
                <a:gd name="connsiteX130" fmla="*/ 2334389 w 2854049"/>
                <a:gd name="connsiteY130" fmla="*/ 1316747 h 4135471"/>
                <a:gd name="connsiteX131" fmla="*/ 2850702 w 2854049"/>
                <a:gd name="connsiteY131" fmla="*/ 1256710 h 4135471"/>
                <a:gd name="connsiteX132" fmla="*/ 2851858 w 2854049"/>
                <a:gd name="connsiteY132" fmla="*/ 1288484 h 4135471"/>
                <a:gd name="connsiteX133" fmla="*/ 2854049 w 2854049"/>
                <a:gd name="connsiteY133" fmla="*/ 1252639 h 4135471"/>
                <a:gd name="connsiteX134" fmla="*/ 2852109 w 2854049"/>
                <a:gd name="connsiteY134" fmla="*/ 1156435 h 4135471"/>
                <a:gd name="connsiteX135" fmla="*/ 2845318 w 2854049"/>
                <a:gd name="connsiteY135" fmla="*/ 1062236 h 4135471"/>
                <a:gd name="connsiteX136" fmla="*/ 2830767 w 2854049"/>
                <a:gd name="connsiteY136" fmla="*/ 971045 h 4135471"/>
                <a:gd name="connsiteX137" fmla="*/ 2811365 w 2854049"/>
                <a:gd name="connsiteY137" fmla="*/ 881857 h 4135471"/>
                <a:gd name="connsiteX138" fmla="*/ 2787112 w 2854049"/>
                <a:gd name="connsiteY138" fmla="*/ 799684 h 4135471"/>
                <a:gd name="connsiteX139" fmla="*/ 2759950 w 2854049"/>
                <a:gd name="connsiteY139" fmla="*/ 724526 h 4135471"/>
                <a:gd name="connsiteX140" fmla="*/ 2728906 w 2854049"/>
                <a:gd name="connsiteY140" fmla="*/ 657385 h 4135471"/>
                <a:gd name="connsiteX141" fmla="*/ 2682340 w 2854049"/>
                <a:gd name="connsiteY141" fmla="*/ 577215 h 4135471"/>
                <a:gd name="connsiteX142" fmla="*/ 2631895 w 2854049"/>
                <a:gd name="connsiteY142" fmla="*/ 501055 h 4135471"/>
                <a:gd name="connsiteX143" fmla="*/ 2574659 w 2854049"/>
                <a:gd name="connsiteY143" fmla="*/ 429907 h 4135471"/>
                <a:gd name="connsiteX144" fmla="*/ 2513543 w 2854049"/>
                <a:gd name="connsiteY144" fmla="*/ 361762 h 4135471"/>
                <a:gd name="connsiteX145" fmla="*/ 2446606 w 2854049"/>
                <a:gd name="connsiteY145" fmla="*/ 300634 h 4135471"/>
                <a:gd name="connsiteX146" fmla="*/ 2371907 w 2854049"/>
                <a:gd name="connsiteY146" fmla="*/ 243513 h 4135471"/>
                <a:gd name="connsiteX147" fmla="*/ 2294299 w 2854049"/>
                <a:gd name="connsiteY147" fmla="*/ 192406 h 4135471"/>
                <a:gd name="connsiteX148" fmla="*/ 2211840 w 2854049"/>
                <a:gd name="connsiteY148" fmla="*/ 147311 h 4135471"/>
                <a:gd name="connsiteX149" fmla="*/ 2121620 w 2854049"/>
                <a:gd name="connsiteY149" fmla="*/ 109230 h 4135471"/>
                <a:gd name="connsiteX150" fmla="*/ 2028490 w 2854049"/>
                <a:gd name="connsiteY150" fmla="*/ 74157 h 4135471"/>
                <a:gd name="connsiteX151" fmla="*/ 1927599 w 2854049"/>
                <a:gd name="connsiteY151" fmla="*/ 47099 h 4135471"/>
                <a:gd name="connsiteX152" fmla="*/ 1821858 w 2854049"/>
                <a:gd name="connsiteY152" fmla="*/ 25053 h 4135471"/>
                <a:gd name="connsiteX153" fmla="*/ 1711265 w 2854049"/>
                <a:gd name="connsiteY153" fmla="*/ 10021 h 4135471"/>
                <a:gd name="connsiteX154" fmla="*/ 1594853 w 2854049"/>
                <a:gd name="connsiteY154" fmla="*/ 1002 h 413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854049" h="4135471">
                  <a:moveTo>
                    <a:pt x="1696267" y="3431657"/>
                  </a:moveTo>
                  <a:cubicBezTo>
                    <a:pt x="1501914" y="3431657"/>
                    <a:pt x="1344360" y="3589211"/>
                    <a:pt x="1344360" y="3783564"/>
                  </a:cubicBezTo>
                  <a:cubicBezTo>
                    <a:pt x="1344360" y="3977917"/>
                    <a:pt x="1501914" y="4135471"/>
                    <a:pt x="1696267" y="4135471"/>
                  </a:cubicBezTo>
                  <a:cubicBezTo>
                    <a:pt x="1890620" y="4135471"/>
                    <a:pt x="2048174" y="3977917"/>
                    <a:pt x="2048174" y="3783564"/>
                  </a:cubicBezTo>
                  <a:cubicBezTo>
                    <a:pt x="2048174" y="3589211"/>
                    <a:pt x="1890620" y="3431657"/>
                    <a:pt x="1696267" y="3431657"/>
                  </a:cubicBezTo>
                  <a:close/>
                  <a:moveTo>
                    <a:pt x="1470680" y="0"/>
                  </a:moveTo>
                  <a:lnTo>
                    <a:pt x="1360088" y="9020"/>
                  </a:lnTo>
                  <a:lnTo>
                    <a:pt x="1082638" y="72152"/>
                  </a:lnTo>
                  <a:lnTo>
                    <a:pt x="1000179" y="103217"/>
                  </a:lnTo>
                  <a:lnTo>
                    <a:pt x="918691" y="138291"/>
                  </a:lnTo>
                  <a:lnTo>
                    <a:pt x="839141" y="180379"/>
                  </a:lnTo>
                  <a:lnTo>
                    <a:pt x="765414" y="227479"/>
                  </a:lnTo>
                  <a:lnTo>
                    <a:pt x="694595" y="280591"/>
                  </a:lnTo>
                  <a:lnTo>
                    <a:pt x="629599" y="338714"/>
                  </a:lnTo>
                  <a:lnTo>
                    <a:pt x="569452" y="401847"/>
                  </a:lnTo>
                  <a:lnTo>
                    <a:pt x="515126" y="470992"/>
                  </a:lnTo>
                  <a:lnTo>
                    <a:pt x="467591" y="544147"/>
                  </a:lnTo>
                  <a:lnTo>
                    <a:pt x="426847" y="622311"/>
                  </a:lnTo>
                  <a:lnTo>
                    <a:pt x="392893" y="706488"/>
                  </a:lnTo>
                  <a:lnTo>
                    <a:pt x="338568" y="937976"/>
                  </a:lnTo>
                  <a:lnTo>
                    <a:pt x="333717" y="994094"/>
                  </a:lnTo>
                  <a:lnTo>
                    <a:pt x="331776" y="1047206"/>
                  </a:lnTo>
                  <a:lnTo>
                    <a:pt x="333717" y="1096308"/>
                  </a:lnTo>
                  <a:lnTo>
                    <a:pt x="334686" y="1145413"/>
                  </a:lnTo>
                  <a:lnTo>
                    <a:pt x="334686" y="1191509"/>
                  </a:lnTo>
                  <a:lnTo>
                    <a:pt x="329836" y="1234599"/>
                  </a:lnTo>
                  <a:lnTo>
                    <a:pt x="315284" y="1278693"/>
                  </a:lnTo>
                  <a:lnTo>
                    <a:pt x="289092" y="1331805"/>
                  </a:lnTo>
                  <a:lnTo>
                    <a:pt x="257078" y="1380908"/>
                  </a:lnTo>
                  <a:lnTo>
                    <a:pt x="222155" y="1423998"/>
                  </a:lnTo>
                  <a:lnTo>
                    <a:pt x="185291" y="1468092"/>
                  </a:lnTo>
                  <a:lnTo>
                    <a:pt x="146487" y="1508176"/>
                  </a:lnTo>
                  <a:lnTo>
                    <a:pt x="107683" y="1548261"/>
                  </a:lnTo>
                  <a:lnTo>
                    <a:pt x="70819" y="1592354"/>
                  </a:lnTo>
                  <a:lnTo>
                    <a:pt x="58206" y="1604378"/>
                  </a:lnTo>
                  <a:lnTo>
                    <a:pt x="42684" y="1619410"/>
                  </a:lnTo>
                  <a:lnTo>
                    <a:pt x="26193" y="1637448"/>
                  </a:lnTo>
                  <a:lnTo>
                    <a:pt x="12611" y="1655486"/>
                  </a:lnTo>
                  <a:lnTo>
                    <a:pt x="3882" y="1677533"/>
                  </a:lnTo>
                  <a:lnTo>
                    <a:pt x="0" y="1701583"/>
                  </a:lnTo>
                  <a:lnTo>
                    <a:pt x="4851" y="1726636"/>
                  </a:lnTo>
                  <a:lnTo>
                    <a:pt x="17462" y="1750687"/>
                  </a:lnTo>
                  <a:lnTo>
                    <a:pt x="38806" y="1770728"/>
                  </a:lnTo>
                  <a:lnTo>
                    <a:pt x="63057" y="1784759"/>
                  </a:lnTo>
                  <a:lnTo>
                    <a:pt x="93130" y="1797786"/>
                  </a:lnTo>
                  <a:lnTo>
                    <a:pt x="125143" y="1808809"/>
                  </a:lnTo>
                  <a:lnTo>
                    <a:pt x="157158" y="1819833"/>
                  </a:lnTo>
                  <a:lnTo>
                    <a:pt x="188201" y="1830855"/>
                  </a:lnTo>
                  <a:lnTo>
                    <a:pt x="218273" y="1843883"/>
                  </a:lnTo>
                  <a:lnTo>
                    <a:pt x="245437" y="1857912"/>
                  </a:lnTo>
                  <a:lnTo>
                    <a:pt x="264839" y="1875951"/>
                  </a:lnTo>
                  <a:lnTo>
                    <a:pt x="259018" y="1900001"/>
                  </a:lnTo>
                  <a:lnTo>
                    <a:pt x="248347" y="1922047"/>
                  </a:lnTo>
                  <a:lnTo>
                    <a:pt x="237676" y="1945097"/>
                  </a:lnTo>
                  <a:lnTo>
                    <a:pt x="226035" y="1967142"/>
                  </a:lnTo>
                  <a:lnTo>
                    <a:pt x="215364" y="1989189"/>
                  </a:lnTo>
                  <a:lnTo>
                    <a:pt x="207602" y="2011236"/>
                  </a:lnTo>
                  <a:lnTo>
                    <a:pt x="204693" y="2031277"/>
                  </a:lnTo>
                  <a:lnTo>
                    <a:pt x="206633" y="2053324"/>
                  </a:lnTo>
                  <a:lnTo>
                    <a:pt x="217304" y="2073366"/>
                  </a:lnTo>
                  <a:lnTo>
                    <a:pt x="236706" y="2093409"/>
                  </a:lnTo>
                  <a:lnTo>
                    <a:pt x="264839" y="2113450"/>
                  </a:lnTo>
                  <a:lnTo>
                    <a:pt x="259018" y="2129483"/>
                  </a:lnTo>
                  <a:lnTo>
                    <a:pt x="250288" y="2145517"/>
                  </a:lnTo>
                  <a:lnTo>
                    <a:pt x="243497" y="2164557"/>
                  </a:lnTo>
                  <a:lnTo>
                    <a:pt x="241557" y="2184601"/>
                  </a:lnTo>
                  <a:lnTo>
                    <a:pt x="245437" y="2204642"/>
                  </a:lnTo>
                  <a:lnTo>
                    <a:pt x="256109" y="2222680"/>
                  </a:lnTo>
                  <a:lnTo>
                    <a:pt x="269690" y="2236709"/>
                  </a:lnTo>
                  <a:lnTo>
                    <a:pt x="287151" y="2249737"/>
                  </a:lnTo>
                  <a:lnTo>
                    <a:pt x="304613" y="2258756"/>
                  </a:lnTo>
                  <a:lnTo>
                    <a:pt x="321105" y="2269780"/>
                  </a:lnTo>
                  <a:lnTo>
                    <a:pt x="336627" y="2284810"/>
                  </a:lnTo>
                  <a:lnTo>
                    <a:pt x="345358" y="2300845"/>
                  </a:lnTo>
                  <a:lnTo>
                    <a:pt x="354089" y="2329906"/>
                  </a:lnTo>
                  <a:lnTo>
                    <a:pt x="354089" y="2362976"/>
                  </a:lnTo>
                  <a:lnTo>
                    <a:pt x="351179" y="2394041"/>
                  </a:lnTo>
                  <a:lnTo>
                    <a:pt x="343417" y="2426108"/>
                  </a:lnTo>
                  <a:lnTo>
                    <a:pt x="336627" y="2457173"/>
                  </a:lnTo>
                  <a:lnTo>
                    <a:pt x="331776" y="2485233"/>
                  </a:lnTo>
                  <a:lnTo>
                    <a:pt x="327896" y="2525318"/>
                  </a:lnTo>
                  <a:lnTo>
                    <a:pt x="331776" y="2561393"/>
                  </a:lnTo>
                  <a:lnTo>
                    <a:pt x="342447" y="2594464"/>
                  </a:lnTo>
                  <a:lnTo>
                    <a:pt x="356029" y="2623524"/>
                  </a:lnTo>
                  <a:lnTo>
                    <a:pt x="375432" y="2646572"/>
                  </a:lnTo>
                  <a:lnTo>
                    <a:pt x="400654" y="2668619"/>
                  </a:lnTo>
                  <a:lnTo>
                    <a:pt x="424906" y="2686657"/>
                  </a:lnTo>
                  <a:lnTo>
                    <a:pt x="453040" y="2701688"/>
                  </a:lnTo>
                  <a:lnTo>
                    <a:pt x="481173" y="2714717"/>
                  </a:lnTo>
                  <a:lnTo>
                    <a:pt x="509306" y="2721731"/>
                  </a:lnTo>
                  <a:lnTo>
                    <a:pt x="560721" y="2730751"/>
                  </a:lnTo>
                  <a:lnTo>
                    <a:pt x="615047" y="2734758"/>
                  </a:lnTo>
                  <a:lnTo>
                    <a:pt x="672284" y="2732755"/>
                  </a:lnTo>
                  <a:lnTo>
                    <a:pt x="728550" y="2726742"/>
                  </a:lnTo>
                  <a:lnTo>
                    <a:pt x="784816" y="2719726"/>
                  </a:lnTo>
                  <a:lnTo>
                    <a:pt x="838171" y="2708704"/>
                  </a:lnTo>
                  <a:lnTo>
                    <a:pt x="885706" y="2695677"/>
                  </a:lnTo>
                  <a:lnTo>
                    <a:pt x="927421" y="2681646"/>
                  </a:lnTo>
                  <a:lnTo>
                    <a:pt x="944882" y="2675633"/>
                  </a:lnTo>
                  <a:lnTo>
                    <a:pt x="968165" y="2668619"/>
                  </a:lnTo>
                  <a:lnTo>
                    <a:pt x="993388" y="2661605"/>
                  </a:lnTo>
                  <a:lnTo>
                    <a:pt x="1019581" y="2654590"/>
                  </a:lnTo>
                  <a:lnTo>
                    <a:pt x="1047714" y="2650582"/>
                  </a:lnTo>
                  <a:lnTo>
                    <a:pt x="1075847" y="2648577"/>
                  </a:lnTo>
                  <a:lnTo>
                    <a:pt x="1100100" y="2652585"/>
                  </a:lnTo>
                  <a:lnTo>
                    <a:pt x="1121442" y="2661605"/>
                  </a:lnTo>
                  <a:lnTo>
                    <a:pt x="1140844" y="2679643"/>
                  </a:lnTo>
                  <a:lnTo>
                    <a:pt x="1158306" y="2708704"/>
                  </a:lnTo>
                  <a:lnTo>
                    <a:pt x="1174797" y="2745782"/>
                  </a:lnTo>
                  <a:lnTo>
                    <a:pt x="1190319" y="2788872"/>
                  </a:lnTo>
                  <a:lnTo>
                    <a:pt x="1202931" y="2837975"/>
                  </a:lnTo>
                  <a:lnTo>
                    <a:pt x="1215541" y="2889083"/>
                  </a:lnTo>
                  <a:lnTo>
                    <a:pt x="1226212" y="2942195"/>
                  </a:lnTo>
                  <a:lnTo>
                    <a:pt x="1235914" y="2996309"/>
                  </a:lnTo>
                  <a:lnTo>
                    <a:pt x="1245616" y="3049421"/>
                  </a:lnTo>
                  <a:lnTo>
                    <a:pt x="1252407" y="3098524"/>
                  </a:lnTo>
                  <a:lnTo>
                    <a:pt x="1261138" y="3144621"/>
                  </a:lnTo>
                  <a:lnTo>
                    <a:pt x="1267927" y="3182701"/>
                  </a:lnTo>
                  <a:lnTo>
                    <a:pt x="1273749" y="3215771"/>
                  </a:lnTo>
                  <a:lnTo>
                    <a:pt x="1405683" y="3238820"/>
                  </a:lnTo>
                  <a:lnTo>
                    <a:pt x="1539558" y="3251847"/>
                  </a:lnTo>
                  <a:lnTo>
                    <a:pt x="1677312" y="3253851"/>
                  </a:lnTo>
                  <a:lnTo>
                    <a:pt x="1817977" y="3246837"/>
                  </a:lnTo>
                  <a:lnTo>
                    <a:pt x="1963493" y="3226793"/>
                  </a:lnTo>
                  <a:lnTo>
                    <a:pt x="1998071" y="3220300"/>
                  </a:lnTo>
                  <a:lnTo>
                    <a:pt x="1972544" y="2990832"/>
                  </a:lnTo>
                  <a:cubicBezTo>
                    <a:pt x="1951990" y="2824419"/>
                    <a:pt x="1923973" y="2664322"/>
                    <a:pt x="1866104" y="2529483"/>
                  </a:cubicBezTo>
                  <a:cubicBezTo>
                    <a:pt x="1798827" y="2378364"/>
                    <a:pt x="1318234" y="2057324"/>
                    <a:pt x="1085631" y="1773024"/>
                  </a:cubicBezTo>
                  <a:cubicBezTo>
                    <a:pt x="1039452" y="1683967"/>
                    <a:pt x="924385" y="1218329"/>
                    <a:pt x="1277747" y="968535"/>
                  </a:cubicBezTo>
                  <a:cubicBezTo>
                    <a:pt x="1430175" y="835482"/>
                    <a:pt x="1702005" y="831017"/>
                    <a:pt x="1914134" y="872477"/>
                  </a:cubicBezTo>
                  <a:cubicBezTo>
                    <a:pt x="2031257" y="905756"/>
                    <a:pt x="2240228" y="1053847"/>
                    <a:pt x="2334389" y="1316747"/>
                  </a:cubicBezTo>
                  <a:lnTo>
                    <a:pt x="2850702" y="1256710"/>
                  </a:lnTo>
                  <a:lnTo>
                    <a:pt x="2851858" y="1288484"/>
                  </a:lnTo>
                  <a:lnTo>
                    <a:pt x="2854049" y="1252639"/>
                  </a:lnTo>
                  <a:lnTo>
                    <a:pt x="2852109" y="1156435"/>
                  </a:lnTo>
                  <a:lnTo>
                    <a:pt x="2845318" y="1062236"/>
                  </a:lnTo>
                  <a:lnTo>
                    <a:pt x="2830767" y="971045"/>
                  </a:lnTo>
                  <a:lnTo>
                    <a:pt x="2811365" y="881857"/>
                  </a:lnTo>
                  <a:lnTo>
                    <a:pt x="2787112" y="799684"/>
                  </a:lnTo>
                  <a:lnTo>
                    <a:pt x="2759950" y="724526"/>
                  </a:lnTo>
                  <a:lnTo>
                    <a:pt x="2728906" y="657385"/>
                  </a:lnTo>
                  <a:lnTo>
                    <a:pt x="2682340" y="577215"/>
                  </a:lnTo>
                  <a:lnTo>
                    <a:pt x="2631895" y="501055"/>
                  </a:lnTo>
                  <a:lnTo>
                    <a:pt x="2574659" y="429907"/>
                  </a:lnTo>
                  <a:lnTo>
                    <a:pt x="2513543" y="361762"/>
                  </a:lnTo>
                  <a:lnTo>
                    <a:pt x="2446606" y="300634"/>
                  </a:lnTo>
                  <a:lnTo>
                    <a:pt x="2371907" y="243513"/>
                  </a:lnTo>
                  <a:lnTo>
                    <a:pt x="2294299" y="192406"/>
                  </a:lnTo>
                  <a:lnTo>
                    <a:pt x="2211840" y="147311"/>
                  </a:lnTo>
                  <a:lnTo>
                    <a:pt x="2121620" y="109230"/>
                  </a:lnTo>
                  <a:lnTo>
                    <a:pt x="2028490" y="74157"/>
                  </a:lnTo>
                  <a:lnTo>
                    <a:pt x="1927599" y="47099"/>
                  </a:lnTo>
                  <a:lnTo>
                    <a:pt x="1821858" y="25053"/>
                  </a:lnTo>
                  <a:lnTo>
                    <a:pt x="1711265" y="10021"/>
                  </a:lnTo>
                  <a:lnTo>
                    <a:pt x="1594853" y="10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2701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DB0BB5A-99ED-43D3-9770-70D9CC0E5168}"/>
                </a:ext>
              </a:extLst>
            </p:cNvPr>
            <p:cNvSpPr/>
            <p:nvPr/>
          </p:nvSpPr>
          <p:spPr>
            <a:xfrm flipH="1">
              <a:off x="1105009" y="665240"/>
              <a:ext cx="3688534" cy="2409764"/>
            </a:xfrm>
            <a:custGeom>
              <a:avLst/>
              <a:gdLst>
                <a:gd name="connsiteX0" fmla="*/ 1547519 w 3095038"/>
                <a:gd name="connsiteY0" fmla="*/ 0 h 2022026"/>
                <a:gd name="connsiteX1" fmla="*/ 3095038 w 3095038"/>
                <a:gd name="connsiteY1" fmla="*/ 627509 h 2022026"/>
                <a:gd name="connsiteX2" fmla="*/ 2825277 w 3095038"/>
                <a:gd name="connsiteY2" fmla="*/ 736897 h 2022026"/>
                <a:gd name="connsiteX3" fmla="*/ 2825277 w 3095038"/>
                <a:gd name="connsiteY3" fmla="*/ 1583608 h 2022026"/>
                <a:gd name="connsiteX4" fmla="*/ 2829142 w 3095038"/>
                <a:gd name="connsiteY4" fmla="*/ 1585209 h 2022026"/>
                <a:gd name="connsiteX5" fmla="*/ 2841509 w 3095038"/>
                <a:gd name="connsiteY5" fmla="*/ 1615067 h 2022026"/>
                <a:gd name="connsiteX6" fmla="*/ 2829142 w 3095038"/>
                <a:gd name="connsiteY6" fmla="*/ 1644926 h 2022026"/>
                <a:gd name="connsiteX7" fmla="*/ 2826092 w 3095038"/>
                <a:gd name="connsiteY7" fmla="*/ 1646189 h 2022026"/>
                <a:gd name="connsiteX8" fmla="*/ 2876626 w 3095038"/>
                <a:gd name="connsiteY8" fmla="*/ 2022026 h 2022026"/>
                <a:gd name="connsiteX9" fmla="*/ 2721940 w 3095038"/>
                <a:gd name="connsiteY9" fmla="*/ 2022026 h 2022026"/>
                <a:gd name="connsiteX10" fmla="*/ 2772475 w 3095038"/>
                <a:gd name="connsiteY10" fmla="*/ 1646189 h 2022026"/>
                <a:gd name="connsiteX11" fmla="*/ 2769425 w 3095038"/>
                <a:gd name="connsiteY11" fmla="*/ 1644926 h 2022026"/>
                <a:gd name="connsiteX12" fmla="*/ 2757057 w 3095038"/>
                <a:gd name="connsiteY12" fmla="*/ 1615067 h 2022026"/>
                <a:gd name="connsiteX13" fmla="*/ 2769425 w 3095038"/>
                <a:gd name="connsiteY13" fmla="*/ 1585209 h 2022026"/>
                <a:gd name="connsiteX14" fmla="*/ 2773289 w 3095038"/>
                <a:gd name="connsiteY14" fmla="*/ 1583608 h 2022026"/>
                <a:gd name="connsiteX15" fmla="*/ 2773289 w 3095038"/>
                <a:gd name="connsiteY15" fmla="*/ 757978 h 2022026"/>
                <a:gd name="connsiteX16" fmla="*/ 2747752 w 3095038"/>
                <a:gd name="connsiteY16" fmla="*/ 768333 h 2022026"/>
                <a:gd name="connsiteX17" fmla="*/ 2473970 w 3095038"/>
                <a:gd name="connsiteY17" fmla="*/ 981499 h 2022026"/>
                <a:gd name="connsiteX18" fmla="*/ 2473970 w 3095038"/>
                <a:gd name="connsiteY18" fmla="*/ 1333096 h 2022026"/>
                <a:gd name="connsiteX19" fmla="*/ 1442377 w 3095038"/>
                <a:gd name="connsiteY19" fmla="*/ 1553521 h 2022026"/>
                <a:gd name="connsiteX20" fmla="*/ 628675 w 3095038"/>
                <a:gd name="connsiteY20" fmla="*/ 1422110 h 2022026"/>
                <a:gd name="connsiteX21" fmla="*/ 635755 w 3095038"/>
                <a:gd name="connsiteY21" fmla="*/ 1406334 h 2022026"/>
                <a:gd name="connsiteX22" fmla="*/ 621068 w 3095038"/>
                <a:gd name="connsiteY22" fmla="*/ 1402746 h 2022026"/>
                <a:gd name="connsiteX23" fmla="*/ 621068 w 3095038"/>
                <a:gd name="connsiteY23" fmla="*/ 981499 h 2022026"/>
                <a:gd name="connsiteX24" fmla="*/ 0 w 3095038"/>
                <a:gd name="connsiteY24" fmla="*/ 627509 h 2022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95038" h="2022026">
                  <a:moveTo>
                    <a:pt x="1547519" y="0"/>
                  </a:moveTo>
                  <a:lnTo>
                    <a:pt x="3095038" y="627509"/>
                  </a:lnTo>
                  <a:lnTo>
                    <a:pt x="2825277" y="736897"/>
                  </a:lnTo>
                  <a:lnTo>
                    <a:pt x="2825277" y="1583608"/>
                  </a:lnTo>
                  <a:lnTo>
                    <a:pt x="2829142" y="1585209"/>
                  </a:lnTo>
                  <a:cubicBezTo>
                    <a:pt x="2836783" y="1592850"/>
                    <a:pt x="2841509" y="1603406"/>
                    <a:pt x="2841509" y="1615067"/>
                  </a:cubicBezTo>
                  <a:cubicBezTo>
                    <a:pt x="2841509" y="1626728"/>
                    <a:pt x="2836783" y="1637284"/>
                    <a:pt x="2829142" y="1644926"/>
                  </a:cubicBezTo>
                  <a:lnTo>
                    <a:pt x="2826092" y="1646189"/>
                  </a:lnTo>
                  <a:lnTo>
                    <a:pt x="2876626" y="2022026"/>
                  </a:lnTo>
                  <a:lnTo>
                    <a:pt x="2721940" y="2022026"/>
                  </a:lnTo>
                  <a:lnTo>
                    <a:pt x="2772475" y="1646189"/>
                  </a:lnTo>
                  <a:lnTo>
                    <a:pt x="2769425" y="1644926"/>
                  </a:lnTo>
                  <a:cubicBezTo>
                    <a:pt x="2761784" y="1637284"/>
                    <a:pt x="2757057" y="1626728"/>
                    <a:pt x="2757057" y="1615067"/>
                  </a:cubicBezTo>
                  <a:cubicBezTo>
                    <a:pt x="2757057" y="1603406"/>
                    <a:pt x="2761784" y="1592850"/>
                    <a:pt x="2769425" y="1585209"/>
                  </a:cubicBezTo>
                  <a:lnTo>
                    <a:pt x="2773289" y="1583608"/>
                  </a:lnTo>
                  <a:lnTo>
                    <a:pt x="2773289" y="757978"/>
                  </a:lnTo>
                  <a:lnTo>
                    <a:pt x="2747752" y="768333"/>
                  </a:lnTo>
                  <a:lnTo>
                    <a:pt x="2473970" y="981499"/>
                  </a:lnTo>
                  <a:lnTo>
                    <a:pt x="2473970" y="1333096"/>
                  </a:lnTo>
                  <a:cubicBezTo>
                    <a:pt x="2176456" y="1474039"/>
                    <a:pt x="1822001" y="1553521"/>
                    <a:pt x="1442377" y="1553521"/>
                  </a:cubicBezTo>
                  <a:cubicBezTo>
                    <a:pt x="1151810" y="1553521"/>
                    <a:pt x="875988" y="1506956"/>
                    <a:pt x="628675" y="1422110"/>
                  </a:cubicBezTo>
                  <a:cubicBezTo>
                    <a:pt x="630298" y="1416654"/>
                    <a:pt x="632987" y="1411486"/>
                    <a:pt x="635755" y="1406334"/>
                  </a:cubicBezTo>
                  <a:cubicBezTo>
                    <a:pt x="631035" y="1404608"/>
                    <a:pt x="626049" y="1403669"/>
                    <a:pt x="621068" y="1402746"/>
                  </a:cubicBezTo>
                  <a:lnTo>
                    <a:pt x="621068" y="981499"/>
                  </a:lnTo>
                  <a:lnTo>
                    <a:pt x="0" y="62750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1" dirty="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4AF595E-C5D0-4E2E-8008-6C247565A08C}"/>
              </a:ext>
            </a:extLst>
          </p:cNvPr>
          <p:cNvSpPr txBox="1"/>
          <p:nvPr/>
        </p:nvSpPr>
        <p:spPr>
          <a:xfrm>
            <a:off x="3763564" y="1923028"/>
            <a:ext cx="5281582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sr-Latn-R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KOJA ZNANJA STIČU STUDENTI OVOG MODULA?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BDFA81E-E3FC-4EEE-9F4A-133D44525D6C}"/>
              </a:ext>
            </a:extLst>
          </p:cNvPr>
          <p:cNvSpPr txBox="1"/>
          <p:nvPr/>
        </p:nvSpPr>
        <p:spPr>
          <a:xfrm>
            <a:off x="3719386" y="370026"/>
            <a:ext cx="5281582" cy="11079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48000" tIns="0" rIns="24000" bIns="0" rtlCol="0">
            <a:spAutoFit/>
          </a:bodyPr>
          <a:lstStyle/>
          <a:p>
            <a:pPr algn="ctr"/>
            <a:r>
              <a:rPr lang="sr-Latn-R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Ekonomija i javno upravljanje</a:t>
            </a:r>
            <a:endParaRPr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F827904-26E2-404D-A7F5-1C66A6649FC0}"/>
              </a:ext>
            </a:extLst>
          </p:cNvPr>
          <p:cNvSpPr/>
          <p:nvPr/>
        </p:nvSpPr>
        <p:spPr>
          <a:xfrm>
            <a:off x="3571102" y="2452308"/>
            <a:ext cx="1920240" cy="438912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856D99D1-3712-4CF7-B862-CADCDFAE0C04}"/>
              </a:ext>
            </a:extLst>
          </p:cNvPr>
          <p:cNvSpPr/>
          <p:nvPr/>
        </p:nvSpPr>
        <p:spPr>
          <a:xfrm>
            <a:off x="5334281" y="2478303"/>
            <a:ext cx="1920240" cy="438912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 dirty="0">
                <a:solidFill>
                  <a:schemeClr val="bg1"/>
                </a:solidFill>
              </a:rPr>
              <a:t>Sposobnost učestvovanja u rešavanju problema koji proizilaze iz funkcionisanja privrede i javne uprave, menadžmenta javnih resursa, definisanja javnih politika, relacija države i tržišta, problematike razvijenih i zemalja u razvoju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42C1890-2F35-44C8-A102-2818DB99D267}"/>
              </a:ext>
            </a:extLst>
          </p:cNvPr>
          <p:cNvSpPr/>
          <p:nvPr/>
        </p:nvSpPr>
        <p:spPr>
          <a:xfrm>
            <a:off x="7203985" y="2439950"/>
            <a:ext cx="1920240" cy="438912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600" b="1" dirty="0"/>
              <a:t>Stručnjaci ovog profila </a:t>
            </a:r>
            <a:r>
              <a:rPr lang="sr-Latn-RS" sz="1600" b="1" dirty="0"/>
              <a:t>dobijaju znanja potrebna za bavljenje </a:t>
            </a:r>
            <a:r>
              <a:rPr lang="vi-VN" sz="1600" b="1" dirty="0"/>
              <a:t>pedagoškim i publicističkim radom iz oblasti ekonomije</a:t>
            </a:r>
            <a:endParaRPr lang="en-US" sz="16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E09D965-3210-47FF-BC68-5CACF1E1E8B6}"/>
              </a:ext>
            </a:extLst>
          </p:cNvPr>
          <p:cNvSpPr txBox="1"/>
          <p:nvPr/>
        </p:nvSpPr>
        <p:spPr>
          <a:xfrm>
            <a:off x="3719386" y="2840116"/>
            <a:ext cx="158228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b="1" dirty="0">
                <a:solidFill>
                  <a:schemeClr val="bg1"/>
                </a:solidFill>
              </a:rPr>
              <a:t>Poznavanje i razumevanje relevantnih koncepcija, rešenja i instrumenata u oblasti ekonomske teorije i analize i upravljanja u javnom sektoru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2844DAE-4023-4E06-8AFF-B5C155740B80}"/>
              </a:ext>
            </a:extLst>
          </p:cNvPr>
          <p:cNvSpPr/>
          <p:nvPr/>
        </p:nvSpPr>
        <p:spPr>
          <a:xfrm rot="1200000">
            <a:off x="-233890" y="-189268"/>
            <a:ext cx="535618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6706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4B0FF5B-5857-4DD2-8316-525F7AB76D4C}"/>
              </a:ext>
            </a:extLst>
          </p:cNvPr>
          <p:cNvGrpSpPr/>
          <p:nvPr/>
        </p:nvGrpSpPr>
        <p:grpSpPr>
          <a:xfrm>
            <a:off x="3132174" y="1127280"/>
            <a:ext cx="5237907" cy="1711842"/>
            <a:chOff x="5207975" y="2573079"/>
            <a:chExt cx="6983876" cy="1711842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FD24A37-A04F-4CF8-80D7-1D65CB9073FD}"/>
                </a:ext>
              </a:extLst>
            </p:cNvPr>
            <p:cNvSpPr/>
            <p:nvPr/>
          </p:nvSpPr>
          <p:spPr>
            <a:xfrm>
              <a:off x="5208124" y="2573079"/>
              <a:ext cx="6983727" cy="17118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E50E034-FB76-415F-B18C-807D285EA85C}"/>
                </a:ext>
              </a:extLst>
            </p:cNvPr>
            <p:cNvSpPr/>
            <p:nvPr/>
          </p:nvSpPr>
          <p:spPr>
            <a:xfrm>
              <a:off x="5207975" y="2573079"/>
              <a:ext cx="168406" cy="17118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48A2979-A456-4286-B8FC-8FF4C0C58EFD}"/>
              </a:ext>
            </a:extLst>
          </p:cNvPr>
          <p:cNvSpPr txBox="1"/>
          <p:nvPr/>
        </p:nvSpPr>
        <p:spPr>
          <a:xfrm>
            <a:off x="3435245" y="1285529"/>
            <a:ext cx="475807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sr-Latn-RS" altLang="ko-KR" sz="4800" dirty="0">
                <a:solidFill>
                  <a:srgbClr val="002060"/>
                </a:solidFill>
                <a:cs typeface="Arial" pitchFamily="34" charset="0"/>
              </a:rPr>
              <a:t>RADNA MESTA</a:t>
            </a:r>
            <a:endParaRPr lang="ko-KR" altLang="en-US" sz="48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784B83-6120-4373-9C1F-DC8EEE6D58B3}"/>
              </a:ext>
            </a:extLst>
          </p:cNvPr>
          <p:cNvSpPr txBox="1"/>
          <p:nvPr/>
        </p:nvSpPr>
        <p:spPr>
          <a:xfrm>
            <a:off x="3435245" y="1983201"/>
            <a:ext cx="475801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dirty="0" err="1">
                <a:solidFill>
                  <a:schemeClr val="bg1"/>
                </a:solidFill>
                <a:cs typeface="Arial" pitchFamily="34" charset="0"/>
              </a:rPr>
              <a:t>za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bg1"/>
                </a:solidFill>
                <a:cs typeface="Arial" pitchFamily="34" charset="0"/>
              </a:rPr>
              <a:t>koja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bg1"/>
                </a:solidFill>
                <a:cs typeface="Arial" pitchFamily="34" charset="0"/>
              </a:rPr>
              <a:t>ste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bg1"/>
                </a:solidFill>
                <a:cs typeface="Arial" pitchFamily="34" charset="0"/>
              </a:rPr>
              <a:t>kvalifikovani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bg1"/>
                </a:solidFill>
                <a:cs typeface="Arial" pitchFamily="34" charset="0"/>
              </a:rPr>
              <a:t>nakon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bg1"/>
                </a:solidFill>
                <a:cs typeface="Arial" pitchFamily="34" charset="0"/>
              </a:rPr>
              <a:t>završetka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bg1"/>
                </a:solidFill>
                <a:cs typeface="Arial" pitchFamily="34" charset="0"/>
              </a:rPr>
              <a:t>ovog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schemeClr val="bg1"/>
                </a:solidFill>
                <a:cs typeface="Arial" pitchFamily="34" charset="0"/>
              </a:rPr>
              <a:t>modula</a:t>
            </a:r>
            <a:endParaRPr lang="en-US" altLang="ko-KR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8052B2-6956-4038-B3CC-B18EE23D37D9}"/>
              </a:ext>
            </a:extLst>
          </p:cNvPr>
          <p:cNvSpPr txBox="1"/>
          <p:nvPr/>
        </p:nvSpPr>
        <p:spPr>
          <a:xfrm>
            <a:off x="2894120" y="3133818"/>
            <a:ext cx="60368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dirty="0"/>
              <a:t>poslovi ekonomiste u preduzećima javnog sektora svih profila delatnosti,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dirty="0"/>
              <a:t>poslovi konsaltinga, analitike i predviđanja makroekonomskih kretanja,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dirty="0"/>
              <a:t>poslovi ekonomiste u organima državne uprave republičkog, regionalnog i lokalnog nivoa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dirty="0"/>
              <a:t>poslovi ekonomiste u državnim agencijama,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dirty="0"/>
              <a:t>poslovi ekonomiste u sindikatima, udruženjima poslodavaca.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dirty="0"/>
              <a:t>poslovi ekonomskog komentatora, uređivanja u izdavaštvu iz oblasti ekonomije, naučno istraživačkog rada u oblasti ekonomije.</a:t>
            </a:r>
          </a:p>
        </p:txBody>
      </p:sp>
    </p:spTree>
    <p:extLst>
      <p:ext uri="{BB962C8B-B14F-4D97-AF65-F5344CB8AC3E}">
        <p14:creationId xmlns:p14="http://schemas.microsoft.com/office/powerpoint/2010/main" val="110058827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EA0A3E2-8014-4A7E-A406-E8364C69E84F}"/>
              </a:ext>
            </a:extLst>
          </p:cNvPr>
          <p:cNvSpPr/>
          <p:nvPr/>
        </p:nvSpPr>
        <p:spPr>
          <a:xfrm>
            <a:off x="526930" y="550661"/>
            <a:ext cx="646829" cy="797629"/>
          </a:xfrm>
          <a:custGeom>
            <a:avLst/>
            <a:gdLst/>
            <a:ahLst/>
            <a:cxnLst/>
            <a:rect l="l" t="t" r="r" b="b"/>
            <a:pathLst>
              <a:path w="173794" h="160734">
                <a:moveTo>
                  <a:pt x="159060" y="0"/>
                </a:moveTo>
                <a:lnTo>
                  <a:pt x="173794" y="23440"/>
                </a:lnTo>
                <a:cubicBezTo>
                  <a:pt x="161516" y="28575"/>
                  <a:pt x="152474" y="36221"/>
                  <a:pt x="146670" y="46379"/>
                </a:cubicBezTo>
                <a:cubicBezTo>
                  <a:pt x="140866" y="56536"/>
                  <a:pt x="137629" y="71326"/>
                  <a:pt x="136959" y="90748"/>
                </a:cubicBezTo>
                <a:lnTo>
                  <a:pt x="168436" y="90748"/>
                </a:lnTo>
                <a:lnTo>
                  <a:pt x="168436" y="160734"/>
                </a:lnTo>
                <a:lnTo>
                  <a:pt x="103807" y="160734"/>
                </a:lnTo>
                <a:lnTo>
                  <a:pt x="103807" y="105482"/>
                </a:lnTo>
                <a:cubicBezTo>
                  <a:pt x="103807" y="75567"/>
                  <a:pt x="107379" y="53913"/>
                  <a:pt x="114523" y="40518"/>
                </a:cubicBezTo>
                <a:cubicBezTo>
                  <a:pt x="123899" y="22659"/>
                  <a:pt x="138745" y="9153"/>
                  <a:pt x="159060" y="0"/>
                </a:cubicBezTo>
                <a:close/>
                <a:moveTo>
                  <a:pt x="55252" y="0"/>
                </a:moveTo>
                <a:lnTo>
                  <a:pt x="69986" y="23440"/>
                </a:lnTo>
                <a:cubicBezTo>
                  <a:pt x="57708" y="28575"/>
                  <a:pt x="48667" y="36221"/>
                  <a:pt x="42862" y="46379"/>
                </a:cubicBezTo>
                <a:cubicBezTo>
                  <a:pt x="37058" y="56536"/>
                  <a:pt x="33821" y="71326"/>
                  <a:pt x="33151" y="90748"/>
                </a:cubicBezTo>
                <a:lnTo>
                  <a:pt x="64628" y="90748"/>
                </a:lnTo>
                <a:lnTo>
                  <a:pt x="64628" y="160734"/>
                </a:lnTo>
                <a:lnTo>
                  <a:pt x="0" y="160734"/>
                </a:lnTo>
                <a:lnTo>
                  <a:pt x="0" y="105482"/>
                </a:lnTo>
                <a:cubicBezTo>
                  <a:pt x="0" y="75567"/>
                  <a:pt x="3572" y="53913"/>
                  <a:pt x="10715" y="40518"/>
                </a:cubicBezTo>
                <a:cubicBezTo>
                  <a:pt x="20092" y="22659"/>
                  <a:pt x="34937" y="9153"/>
                  <a:pt x="552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F77D99D-4238-4FD4-8116-EACA10442B11}"/>
              </a:ext>
            </a:extLst>
          </p:cNvPr>
          <p:cNvSpPr/>
          <p:nvPr/>
        </p:nvSpPr>
        <p:spPr>
          <a:xfrm rot="10800000">
            <a:off x="5075197" y="5577342"/>
            <a:ext cx="646829" cy="797629"/>
          </a:xfrm>
          <a:custGeom>
            <a:avLst/>
            <a:gdLst/>
            <a:ahLst/>
            <a:cxnLst/>
            <a:rect l="l" t="t" r="r" b="b"/>
            <a:pathLst>
              <a:path w="173794" h="160734">
                <a:moveTo>
                  <a:pt x="159060" y="0"/>
                </a:moveTo>
                <a:lnTo>
                  <a:pt x="173794" y="23440"/>
                </a:lnTo>
                <a:cubicBezTo>
                  <a:pt x="161516" y="28575"/>
                  <a:pt x="152474" y="36221"/>
                  <a:pt x="146670" y="46379"/>
                </a:cubicBezTo>
                <a:cubicBezTo>
                  <a:pt x="140866" y="56536"/>
                  <a:pt x="137629" y="71326"/>
                  <a:pt x="136959" y="90748"/>
                </a:cubicBezTo>
                <a:lnTo>
                  <a:pt x="168436" y="90748"/>
                </a:lnTo>
                <a:lnTo>
                  <a:pt x="168436" y="160734"/>
                </a:lnTo>
                <a:lnTo>
                  <a:pt x="103807" y="160734"/>
                </a:lnTo>
                <a:lnTo>
                  <a:pt x="103807" y="105482"/>
                </a:lnTo>
                <a:cubicBezTo>
                  <a:pt x="103807" y="75567"/>
                  <a:pt x="107379" y="53913"/>
                  <a:pt x="114523" y="40518"/>
                </a:cubicBezTo>
                <a:cubicBezTo>
                  <a:pt x="123899" y="22659"/>
                  <a:pt x="138745" y="9153"/>
                  <a:pt x="159060" y="0"/>
                </a:cubicBezTo>
                <a:close/>
                <a:moveTo>
                  <a:pt x="55252" y="0"/>
                </a:moveTo>
                <a:lnTo>
                  <a:pt x="69986" y="23440"/>
                </a:lnTo>
                <a:cubicBezTo>
                  <a:pt x="57708" y="28575"/>
                  <a:pt x="48667" y="36221"/>
                  <a:pt x="42862" y="46379"/>
                </a:cubicBezTo>
                <a:cubicBezTo>
                  <a:pt x="37058" y="56536"/>
                  <a:pt x="33821" y="71326"/>
                  <a:pt x="33151" y="90748"/>
                </a:cubicBezTo>
                <a:lnTo>
                  <a:pt x="64628" y="90748"/>
                </a:lnTo>
                <a:lnTo>
                  <a:pt x="64628" y="160734"/>
                </a:lnTo>
                <a:lnTo>
                  <a:pt x="0" y="160734"/>
                </a:lnTo>
                <a:lnTo>
                  <a:pt x="0" y="105482"/>
                </a:lnTo>
                <a:cubicBezTo>
                  <a:pt x="0" y="75567"/>
                  <a:pt x="3572" y="53913"/>
                  <a:pt x="10715" y="40518"/>
                </a:cubicBezTo>
                <a:cubicBezTo>
                  <a:pt x="20092" y="22659"/>
                  <a:pt x="34937" y="9153"/>
                  <a:pt x="552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240250" y="691979"/>
            <a:ext cx="1540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>
                <a:solidFill>
                  <a:schemeClr val="bg1"/>
                </a:solidFill>
              </a:rPr>
              <a:t>PRIMER #1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E597C3-9C4E-4E11-BD25-BE1F3C65F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52" y="1443818"/>
            <a:ext cx="4374259" cy="3970364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C2FAF508-31F7-443A-9AFF-433A8670DF73}"/>
              </a:ext>
            </a:extLst>
          </p:cNvPr>
          <p:cNvSpPr/>
          <p:nvPr/>
        </p:nvSpPr>
        <p:spPr>
          <a:xfrm>
            <a:off x="452761" y="4545367"/>
            <a:ext cx="497150" cy="34622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38ED54-8C0E-4A98-BDDE-603F55B45645}"/>
              </a:ext>
            </a:extLst>
          </p:cNvPr>
          <p:cNvCxnSpPr/>
          <p:nvPr/>
        </p:nvCxnSpPr>
        <p:spPr>
          <a:xfrm>
            <a:off x="1173759" y="4793942"/>
            <a:ext cx="390143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73674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7FD9577-DE76-4EFB-9CC0-0393310F3736}"/>
              </a:ext>
            </a:extLst>
          </p:cNvPr>
          <p:cNvSpPr/>
          <p:nvPr/>
        </p:nvSpPr>
        <p:spPr>
          <a:xfrm>
            <a:off x="1" y="0"/>
            <a:ext cx="7081307" cy="6858000"/>
          </a:xfrm>
          <a:custGeom>
            <a:avLst/>
            <a:gdLst>
              <a:gd name="connsiteX0" fmla="*/ 0 w 9441743"/>
              <a:gd name="connsiteY0" fmla="*/ 0 h 6858000"/>
              <a:gd name="connsiteX1" fmla="*/ 3015206 w 9441743"/>
              <a:gd name="connsiteY1" fmla="*/ 0 h 6858000"/>
              <a:gd name="connsiteX2" fmla="*/ 9441743 w 9441743"/>
              <a:gd name="connsiteY2" fmla="*/ 6858000 h 6858000"/>
              <a:gd name="connsiteX3" fmla="*/ 0 w 944174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41743" h="6858000">
                <a:moveTo>
                  <a:pt x="0" y="0"/>
                </a:moveTo>
                <a:lnTo>
                  <a:pt x="3015206" y="0"/>
                </a:lnTo>
                <a:lnTo>
                  <a:pt x="944174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01BA27A-E056-4BD6-9ED3-8222B5AB25B8}"/>
              </a:ext>
            </a:extLst>
          </p:cNvPr>
          <p:cNvSpPr/>
          <p:nvPr/>
        </p:nvSpPr>
        <p:spPr>
          <a:xfrm>
            <a:off x="584361" y="202589"/>
            <a:ext cx="451483" cy="831905"/>
          </a:xfrm>
          <a:custGeom>
            <a:avLst/>
            <a:gdLst/>
            <a:ahLst/>
            <a:cxnLst/>
            <a:rect l="l" t="t" r="r" b="b"/>
            <a:pathLst>
              <a:path w="96938" h="133964">
                <a:moveTo>
                  <a:pt x="41090" y="53993"/>
                </a:moveTo>
                <a:lnTo>
                  <a:pt x="35877" y="80061"/>
                </a:lnTo>
                <a:lnTo>
                  <a:pt x="55494" y="80061"/>
                </a:lnTo>
                <a:lnTo>
                  <a:pt x="60619" y="53993"/>
                </a:lnTo>
                <a:close/>
                <a:moveTo>
                  <a:pt x="32165" y="0"/>
                </a:moveTo>
                <a:lnTo>
                  <a:pt x="51959" y="0"/>
                </a:lnTo>
                <a:lnTo>
                  <a:pt x="44978" y="34464"/>
                </a:lnTo>
                <a:lnTo>
                  <a:pt x="64508" y="34464"/>
                </a:lnTo>
                <a:lnTo>
                  <a:pt x="71312" y="0"/>
                </a:lnTo>
                <a:lnTo>
                  <a:pt x="91813" y="0"/>
                </a:lnTo>
                <a:lnTo>
                  <a:pt x="84744" y="34464"/>
                </a:lnTo>
                <a:lnTo>
                  <a:pt x="96938" y="34464"/>
                </a:lnTo>
                <a:lnTo>
                  <a:pt x="96938" y="53993"/>
                </a:lnTo>
                <a:lnTo>
                  <a:pt x="80767" y="53993"/>
                </a:lnTo>
                <a:lnTo>
                  <a:pt x="75465" y="80061"/>
                </a:lnTo>
                <a:lnTo>
                  <a:pt x="96938" y="80061"/>
                </a:lnTo>
                <a:lnTo>
                  <a:pt x="96938" y="99501"/>
                </a:lnTo>
                <a:lnTo>
                  <a:pt x="71489" y="99501"/>
                </a:lnTo>
                <a:lnTo>
                  <a:pt x="64508" y="133964"/>
                </a:lnTo>
                <a:lnTo>
                  <a:pt x="44802" y="133964"/>
                </a:lnTo>
                <a:lnTo>
                  <a:pt x="51606" y="99501"/>
                </a:lnTo>
                <a:lnTo>
                  <a:pt x="31989" y="99501"/>
                </a:lnTo>
                <a:lnTo>
                  <a:pt x="25008" y="133964"/>
                </a:lnTo>
                <a:lnTo>
                  <a:pt x="5037" y="133964"/>
                </a:lnTo>
                <a:lnTo>
                  <a:pt x="12018" y="99501"/>
                </a:lnTo>
                <a:lnTo>
                  <a:pt x="0" y="99501"/>
                </a:lnTo>
                <a:lnTo>
                  <a:pt x="0" y="80061"/>
                </a:lnTo>
                <a:lnTo>
                  <a:pt x="15906" y="80061"/>
                </a:lnTo>
                <a:lnTo>
                  <a:pt x="21208" y="53993"/>
                </a:lnTo>
                <a:lnTo>
                  <a:pt x="0" y="53993"/>
                </a:lnTo>
                <a:lnTo>
                  <a:pt x="0" y="34464"/>
                </a:lnTo>
                <a:lnTo>
                  <a:pt x="25184" y="3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668180" y="365071"/>
            <a:ext cx="1540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/>
              <a:t>PRIMER #2</a:t>
            </a:r>
            <a:endParaRPr lang="en-US" sz="2400" b="1" dirty="0"/>
          </a:p>
        </p:txBody>
      </p:sp>
      <p:sp>
        <p:nvSpPr>
          <p:cNvPr id="8" name="Freeform: Shape 17">
            <a:extLst>
              <a:ext uri="{FF2B5EF4-FFF2-40B4-BE49-F238E27FC236}">
                <a16:creationId xmlns:a16="http://schemas.microsoft.com/office/drawing/2014/main" id="{EEA0489F-3BC4-45A9-B327-88C3D4E05B62}"/>
              </a:ext>
            </a:extLst>
          </p:cNvPr>
          <p:cNvSpPr/>
          <p:nvPr/>
        </p:nvSpPr>
        <p:spPr>
          <a:xfrm>
            <a:off x="6833619" y="2716376"/>
            <a:ext cx="1512950" cy="2017267"/>
          </a:xfrm>
          <a:custGeom>
            <a:avLst/>
            <a:gdLst>
              <a:gd name="connsiteX0" fmla="*/ 1008633 w 2017267"/>
              <a:gd name="connsiteY0" fmla="*/ 0 h 2017267"/>
              <a:gd name="connsiteX1" fmla="*/ 1091617 w 2017267"/>
              <a:gd name="connsiteY1" fmla="*/ 34373 h 2017267"/>
              <a:gd name="connsiteX2" fmla="*/ 1982894 w 2017267"/>
              <a:gd name="connsiteY2" fmla="*/ 925651 h 2017267"/>
              <a:gd name="connsiteX3" fmla="*/ 1982894 w 2017267"/>
              <a:gd name="connsiteY3" fmla="*/ 1091617 h 2017267"/>
              <a:gd name="connsiteX4" fmla="*/ 1091617 w 2017267"/>
              <a:gd name="connsiteY4" fmla="*/ 1982894 h 2017267"/>
              <a:gd name="connsiteX5" fmla="*/ 925651 w 2017267"/>
              <a:gd name="connsiteY5" fmla="*/ 1982894 h 2017267"/>
              <a:gd name="connsiteX6" fmla="*/ 34373 w 2017267"/>
              <a:gd name="connsiteY6" fmla="*/ 1091616 h 2017267"/>
              <a:gd name="connsiteX7" fmla="*/ 34373 w 2017267"/>
              <a:gd name="connsiteY7" fmla="*/ 925650 h 2017267"/>
              <a:gd name="connsiteX8" fmla="*/ 925650 w 2017267"/>
              <a:gd name="connsiteY8" fmla="*/ 34373 h 2017267"/>
              <a:gd name="connsiteX9" fmla="*/ 1008633 w 2017267"/>
              <a:gd name="connsiteY9" fmla="*/ 0 h 2017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7267" h="2017267">
                <a:moveTo>
                  <a:pt x="1008633" y="0"/>
                </a:moveTo>
                <a:cubicBezTo>
                  <a:pt x="1038667" y="0"/>
                  <a:pt x="1068701" y="11457"/>
                  <a:pt x="1091617" y="34373"/>
                </a:cubicBezTo>
                <a:lnTo>
                  <a:pt x="1982894" y="925651"/>
                </a:lnTo>
                <a:cubicBezTo>
                  <a:pt x="2028725" y="971481"/>
                  <a:pt x="2028725" y="1045787"/>
                  <a:pt x="1982894" y="1091617"/>
                </a:cubicBezTo>
                <a:lnTo>
                  <a:pt x="1091617" y="1982894"/>
                </a:lnTo>
                <a:cubicBezTo>
                  <a:pt x="1045787" y="2028725"/>
                  <a:pt x="971481" y="2028725"/>
                  <a:pt x="925651" y="1982894"/>
                </a:cubicBezTo>
                <a:lnTo>
                  <a:pt x="34373" y="1091616"/>
                </a:lnTo>
                <a:cubicBezTo>
                  <a:pt x="-11457" y="1045786"/>
                  <a:pt x="-11457" y="971481"/>
                  <a:pt x="34373" y="925650"/>
                </a:cubicBezTo>
                <a:lnTo>
                  <a:pt x="925650" y="34373"/>
                </a:lnTo>
                <a:cubicBezTo>
                  <a:pt x="948565" y="11457"/>
                  <a:pt x="978599" y="0"/>
                  <a:pt x="100863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18">
            <a:extLst>
              <a:ext uri="{FF2B5EF4-FFF2-40B4-BE49-F238E27FC236}">
                <a16:creationId xmlns:a16="http://schemas.microsoft.com/office/drawing/2014/main" id="{9C1B2E21-ED64-40A7-986F-1BA014711AE7}"/>
              </a:ext>
            </a:extLst>
          </p:cNvPr>
          <p:cNvSpPr/>
          <p:nvPr/>
        </p:nvSpPr>
        <p:spPr>
          <a:xfrm rot="16200000" flipH="1">
            <a:off x="7210197" y="3552154"/>
            <a:ext cx="759793" cy="345709"/>
          </a:xfrm>
          <a:custGeom>
            <a:avLst/>
            <a:gdLst>
              <a:gd name="connsiteX0" fmla="*/ 782320 w 1075004"/>
              <a:gd name="connsiteY0" fmla="*/ 253920 h 652174"/>
              <a:gd name="connsiteX1" fmla="*/ 763875 w 1075004"/>
              <a:gd name="connsiteY1" fmla="*/ 269397 h 652174"/>
              <a:gd name="connsiteX2" fmla="*/ 421371 w 1075004"/>
              <a:gd name="connsiteY2" fmla="*/ 239432 h 652174"/>
              <a:gd name="connsiteX3" fmla="*/ 421370 w 1075004"/>
              <a:gd name="connsiteY3" fmla="*/ 253855 h 652174"/>
              <a:gd name="connsiteX4" fmla="*/ 447078 w 1075004"/>
              <a:gd name="connsiteY4" fmla="*/ 253855 h 652174"/>
              <a:gd name="connsiteX5" fmla="*/ 464104 w 1075004"/>
              <a:gd name="connsiteY5" fmla="*/ 270881 h 652174"/>
              <a:gd name="connsiteX6" fmla="*/ 464104 w 1075004"/>
              <a:gd name="connsiteY6" fmla="*/ 270880 h 652174"/>
              <a:gd name="connsiteX7" fmla="*/ 447079 w 1075004"/>
              <a:gd name="connsiteY7" fmla="*/ 287906 h 652174"/>
              <a:gd name="connsiteX8" fmla="*/ 421371 w 1075004"/>
              <a:gd name="connsiteY8" fmla="*/ 287906 h 652174"/>
              <a:gd name="connsiteX9" fmla="*/ 421371 w 1075004"/>
              <a:gd name="connsiteY9" fmla="*/ 311228 h 652174"/>
              <a:gd name="connsiteX10" fmla="*/ 447078 w 1075004"/>
              <a:gd name="connsiteY10" fmla="*/ 311228 h 652174"/>
              <a:gd name="connsiteX11" fmla="*/ 464104 w 1075004"/>
              <a:gd name="connsiteY11" fmla="*/ 328254 h 652174"/>
              <a:gd name="connsiteX12" fmla="*/ 464104 w 1075004"/>
              <a:gd name="connsiteY12" fmla="*/ 328254 h 652174"/>
              <a:gd name="connsiteX13" fmla="*/ 447079 w 1075004"/>
              <a:gd name="connsiteY13" fmla="*/ 345279 h 652174"/>
              <a:gd name="connsiteX14" fmla="*/ 421371 w 1075004"/>
              <a:gd name="connsiteY14" fmla="*/ 345280 h 652174"/>
              <a:gd name="connsiteX15" fmla="*/ 421371 w 1075004"/>
              <a:gd name="connsiteY15" fmla="*/ 368602 h 652174"/>
              <a:gd name="connsiteX16" fmla="*/ 447078 w 1075004"/>
              <a:gd name="connsiteY16" fmla="*/ 368602 h 652174"/>
              <a:gd name="connsiteX17" fmla="*/ 464104 w 1075004"/>
              <a:gd name="connsiteY17" fmla="*/ 385628 h 652174"/>
              <a:gd name="connsiteX18" fmla="*/ 464104 w 1075004"/>
              <a:gd name="connsiteY18" fmla="*/ 385628 h 652174"/>
              <a:gd name="connsiteX19" fmla="*/ 447079 w 1075004"/>
              <a:gd name="connsiteY19" fmla="*/ 402653 h 652174"/>
              <a:gd name="connsiteX20" fmla="*/ 421371 w 1075004"/>
              <a:gd name="connsiteY20" fmla="*/ 402653 h 652174"/>
              <a:gd name="connsiteX21" fmla="*/ 421370 w 1075004"/>
              <a:gd name="connsiteY21" fmla="*/ 417163 h 652174"/>
              <a:gd name="connsiteX22" fmla="*/ 762268 w 1075004"/>
              <a:gd name="connsiteY22" fmla="*/ 381333 h 652174"/>
              <a:gd name="connsiteX23" fmla="*/ 780980 w 1075004"/>
              <a:gd name="connsiteY23" fmla="*/ 396486 h 652174"/>
              <a:gd name="connsiteX24" fmla="*/ 765828 w 1075004"/>
              <a:gd name="connsiteY24" fmla="*/ 415198 h 652174"/>
              <a:gd name="connsiteX25" fmla="*/ 415893 w 1075004"/>
              <a:gd name="connsiteY25" fmla="*/ 451978 h 652174"/>
              <a:gd name="connsiteX26" fmla="*/ 397181 w 1075004"/>
              <a:gd name="connsiteY26" fmla="*/ 436825 h 652174"/>
              <a:gd name="connsiteX27" fmla="*/ 398889 w 1075004"/>
              <a:gd name="connsiteY27" fmla="*/ 431061 h 652174"/>
              <a:gd name="connsiteX28" fmla="*/ 398669 w 1075004"/>
              <a:gd name="connsiteY28" fmla="*/ 430531 h 652174"/>
              <a:gd name="connsiteX29" fmla="*/ 398669 w 1075004"/>
              <a:gd name="connsiteY29" fmla="*/ 402653 h 652174"/>
              <a:gd name="connsiteX30" fmla="*/ 372962 w 1075004"/>
              <a:gd name="connsiteY30" fmla="*/ 402654 h 652174"/>
              <a:gd name="connsiteX31" fmla="*/ 355936 w 1075004"/>
              <a:gd name="connsiteY31" fmla="*/ 385628 h 652174"/>
              <a:gd name="connsiteX32" fmla="*/ 372962 w 1075004"/>
              <a:gd name="connsiteY32" fmla="*/ 368602 h 652174"/>
              <a:gd name="connsiteX33" fmla="*/ 398669 w 1075004"/>
              <a:gd name="connsiteY33" fmla="*/ 368602 h 652174"/>
              <a:gd name="connsiteX34" fmla="*/ 398670 w 1075004"/>
              <a:gd name="connsiteY34" fmla="*/ 345280 h 652174"/>
              <a:gd name="connsiteX35" fmla="*/ 372962 w 1075004"/>
              <a:gd name="connsiteY35" fmla="*/ 345280 h 652174"/>
              <a:gd name="connsiteX36" fmla="*/ 355936 w 1075004"/>
              <a:gd name="connsiteY36" fmla="*/ 328254 h 652174"/>
              <a:gd name="connsiteX37" fmla="*/ 372962 w 1075004"/>
              <a:gd name="connsiteY37" fmla="*/ 311229 h 652174"/>
              <a:gd name="connsiteX38" fmla="*/ 398669 w 1075004"/>
              <a:gd name="connsiteY38" fmla="*/ 311228 h 652174"/>
              <a:gd name="connsiteX39" fmla="*/ 398669 w 1075004"/>
              <a:gd name="connsiteY39" fmla="*/ 287906 h 652174"/>
              <a:gd name="connsiteX40" fmla="*/ 372962 w 1075004"/>
              <a:gd name="connsiteY40" fmla="*/ 287906 h 652174"/>
              <a:gd name="connsiteX41" fmla="*/ 355936 w 1075004"/>
              <a:gd name="connsiteY41" fmla="*/ 270881 h 652174"/>
              <a:gd name="connsiteX42" fmla="*/ 372962 w 1075004"/>
              <a:gd name="connsiteY42" fmla="*/ 253855 h 652174"/>
              <a:gd name="connsiteX43" fmla="*/ 398670 w 1075004"/>
              <a:gd name="connsiteY43" fmla="*/ 253855 h 652174"/>
              <a:gd name="connsiteX44" fmla="*/ 398670 w 1075004"/>
              <a:gd name="connsiteY44" fmla="*/ 226225 h 652174"/>
              <a:gd name="connsiteX45" fmla="*/ 399282 w 1075004"/>
              <a:gd name="connsiteY45" fmla="*/ 224746 h 652174"/>
              <a:gd name="connsiteX46" fmla="*/ 397876 w 1075004"/>
              <a:gd name="connsiteY46" fmla="*/ 220286 h 652174"/>
              <a:gd name="connsiteX47" fmla="*/ 416321 w 1075004"/>
              <a:gd name="connsiteY47" fmla="*/ 204808 h 652174"/>
              <a:gd name="connsiteX48" fmla="*/ 766843 w 1075004"/>
              <a:gd name="connsiteY48" fmla="*/ 235475 h 652174"/>
              <a:gd name="connsiteX49" fmla="*/ 782320 w 1075004"/>
              <a:gd name="connsiteY49" fmla="*/ 253920 h 652174"/>
              <a:gd name="connsiteX50" fmla="*/ 787242 w 1075004"/>
              <a:gd name="connsiteY50" fmla="*/ 326088 h 652174"/>
              <a:gd name="connsiteX51" fmla="*/ 785600 w 1075004"/>
              <a:gd name="connsiteY51" fmla="*/ 324446 h 652174"/>
              <a:gd name="connsiteX52" fmla="*/ 785600 w 1075004"/>
              <a:gd name="connsiteY52" fmla="*/ 237208 h 652174"/>
              <a:gd name="connsiteX53" fmla="*/ 722116 w 1075004"/>
              <a:gd name="connsiteY53" fmla="*/ 173723 h 652174"/>
              <a:gd name="connsiteX54" fmla="*/ 634876 w 1075004"/>
              <a:gd name="connsiteY54" fmla="*/ 173723 h 652174"/>
              <a:gd name="connsiteX55" fmla="*/ 556664 w 1075004"/>
              <a:gd name="connsiteY55" fmla="*/ 95510 h 652174"/>
              <a:gd name="connsiteX56" fmla="*/ 95508 w 1075004"/>
              <a:gd name="connsiteY56" fmla="*/ 95510 h 652174"/>
              <a:gd name="connsiteX57" fmla="*/ 0 w 1075004"/>
              <a:gd name="connsiteY57" fmla="*/ 326088 h 652174"/>
              <a:gd name="connsiteX58" fmla="*/ 95508 w 1075004"/>
              <a:gd name="connsiteY58" fmla="*/ 556666 h 652174"/>
              <a:gd name="connsiteX59" fmla="*/ 556665 w 1075004"/>
              <a:gd name="connsiteY59" fmla="*/ 556666 h 652174"/>
              <a:gd name="connsiteX60" fmla="*/ 634877 w 1075004"/>
              <a:gd name="connsiteY60" fmla="*/ 478453 h 652174"/>
              <a:gd name="connsiteX61" fmla="*/ 722116 w 1075004"/>
              <a:gd name="connsiteY61" fmla="*/ 478454 h 652174"/>
              <a:gd name="connsiteX62" fmla="*/ 785600 w 1075004"/>
              <a:gd name="connsiteY62" fmla="*/ 414969 h 652174"/>
              <a:gd name="connsiteX63" fmla="*/ 785600 w 1075004"/>
              <a:gd name="connsiteY63" fmla="*/ 327730 h 652174"/>
              <a:gd name="connsiteX64" fmla="*/ 893383 w 1075004"/>
              <a:gd name="connsiteY64" fmla="*/ 437431 h 652174"/>
              <a:gd name="connsiteX65" fmla="*/ 893383 w 1075004"/>
              <a:gd name="connsiteY65" fmla="*/ 214744 h 652174"/>
              <a:gd name="connsiteX66" fmla="*/ 864082 w 1075004"/>
              <a:gd name="connsiteY66" fmla="*/ 185443 h 652174"/>
              <a:gd name="connsiteX67" fmla="*/ 834781 w 1075004"/>
              <a:gd name="connsiteY67" fmla="*/ 214744 h 652174"/>
              <a:gd name="connsiteX68" fmla="*/ 834781 w 1075004"/>
              <a:gd name="connsiteY68" fmla="*/ 437432 h 652174"/>
              <a:gd name="connsiteX69" fmla="*/ 864082 w 1075004"/>
              <a:gd name="connsiteY69" fmla="*/ 466733 h 652174"/>
              <a:gd name="connsiteX70" fmla="*/ 864082 w 1075004"/>
              <a:gd name="connsiteY70" fmla="*/ 466732 h 652174"/>
              <a:gd name="connsiteX71" fmla="*/ 893383 w 1075004"/>
              <a:gd name="connsiteY71" fmla="*/ 437431 h 652174"/>
              <a:gd name="connsiteX72" fmla="*/ 984194 w 1075004"/>
              <a:gd name="connsiteY72" fmla="*/ 425711 h 652174"/>
              <a:gd name="connsiteX73" fmla="*/ 984193 w 1075004"/>
              <a:gd name="connsiteY73" fmla="*/ 226464 h 652174"/>
              <a:gd name="connsiteX74" fmla="*/ 954893 w 1075004"/>
              <a:gd name="connsiteY74" fmla="*/ 197163 h 652174"/>
              <a:gd name="connsiteX75" fmla="*/ 925591 w 1075004"/>
              <a:gd name="connsiteY75" fmla="*/ 226464 h 652174"/>
              <a:gd name="connsiteX76" fmla="*/ 925591 w 1075004"/>
              <a:gd name="connsiteY76" fmla="*/ 425711 h 652174"/>
              <a:gd name="connsiteX77" fmla="*/ 954893 w 1075004"/>
              <a:gd name="connsiteY77" fmla="*/ 455012 h 652174"/>
              <a:gd name="connsiteX78" fmla="*/ 954893 w 1075004"/>
              <a:gd name="connsiteY78" fmla="*/ 455012 h 652174"/>
              <a:gd name="connsiteX79" fmla="*/ 984194 w 1075004"/>
              <a:gd name="connsiteY79" fmla="*/ 425711 h 652174"/>
              <a:gd name="connsiteX80" fmla="*/ 1075004 w 1075004"/>
              <a:gd name="connsiteY80" fmla="*/ 402269 h 652174"/>
              <a:gd name="connsiteX81" fmla="*/ 1075004 w 1075004"/>
              <a:gd name="connsiteY81" fmla="*/ 249905 h 652174"/>
              <a:gd name="connsiteX82" fmla="*/ 1045703 w 1075004"/>
              <a:gd name="connsiteY82" fmla="*/ 220604 h 652174"/>
              <a:gd name="connsiteX83" fmla="*/ 1016402 w 1075004"/>
              <a:gd name="connsiteY83" fmla="*/ 249905 h 652174"/>
              <a:gd name="connsiteX84" fmla="*/ 1016402 w 1075004"/>
              <a:gd name="connsiteY84" fmla="*/ 402270 h 652174"/>
              <a:gd name="connsiteX85" fmla="*/ 1045703 w 1075004"/>
              <a:gd name="connsiteY85" fmla="*/ 431571 h 652174"/>
              <a:gd name="connsiteX86" fmla="*/ 1045703 w 1075004"/>
              <a:gd name="connsiteY86" fmla="*/ 431571 h 652174"/>
              <a:gd name="connsiteX87" fmla="*/ 1075004 w 1075004"/>
              <a:gd name="connsiteY87" fmla="*/ 402269 h 652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1075004" h="652174">
                <a:moveTo>
                  <a:pt x="782320" y="253920"/>
                </a:moveTo>
                <a:cubicBezTo>
                  <a:pt x="781500" y="263287"/>
                  <a:pt x="773242" y="270216"/>
                  <a:pt x="763875" y="269397"/>
                </a:cubicBezTo>
                <a:cubicBezTo>
                  <a:pt x="649707" y="259409"/>
                  <a:pt x="535539" y="249421"/>
                  <a:pt x="421371" y="239432"/>
                </a:cubicBezTo>
                <a:lnTo>
                  <a:pt x="421370" y="253855"/>
                </a:lnTo>
                <a:lnTo>
                  <a:pt x="447078" y="253855"/>
                </a:lnTo>
                <a:cubicBezTo>
                  <a:pt x="456482" y="253854"/>
                  <a:pt x="464104" y="261477"/>
                  <a:pt x="464104" y="270881"/>
                </a:cubicBezTo>
                <a:lnTo>
                  <a:pt x="464104" y="270880"/>
                </a:lnTo>
                <a:cubicBezTo>
                  <a:pt x="464104" y="280283"/>
                  <a:pt x="456482" y="287906"/>
                  <a:pt x="447079" y="287906"/>
                </a:cubicBezTo>
                <a:cubicBezTo>
                  <a:pt x="438509" y="287906"/>
                  <a:pt x="429940" y="287905"/>
                  <a:pt x="421371" y="287906"/>
                </a:cubicBezTo>
                <a:lnTo>
                  <a:pt x="421371" y="311228"/>
                </a:lnTo>
                <a:lnTo>
                  <a:pt x="447078" y="311228"/>
                </a:lnTo>
                <a:cubicBezTo>
                  <a:pt x="456482" y="311228"/>
                  <a:pt x="464104" y="318851"/>
                  <a:pt x="464104" y="328254"/>
                </a:cubicBezTo>
                <a:lnTo>
                  <a:pt x="464104" y="328254"/>
                </a:lnTo>
                <a:cubicBezTo>
                  <a:pt x="464104" y="337656"/>
                  <a:pt x="456482" y="345279"/>
                  <a:pt x="447079" y="345279"/>
                </a:cubicBezTo>
                <a:cubicBezTo>
                  <a:pt x="438510" y="345279"/>
                  <a:pt x="429940" y="345279"/>
                  <a:pt x="421371" y="345280"/>
                </a:cubicBezTo>
                <a:lnTo>
                  <a:pt x="421371" y="368602"/>
                </a:lnTo>
                <a:lnTo>
                  <a:pt x="447078" y="368602"/>
                </a:lnTo>
                <a:cubicBezTo>
                  <a:pt x="456482" y="368602"/>
                  <a:pt x="464104" y="376224"/>
                  <a:pt x="464104" y="385628"/>
                </a:cubicBezTo>
                <a:lnTo>
                  <a:pt x="464104" y="385628"/>
                </a:lnTo>
                <a:cubicBezTo>
                  <a:pt x="464104" y="395031"/>
                  <a:pt x="456481" y="402653"/>
                  <a:pt x="447079" y="402653"/>
                </a:cubicBezTo>
                <a:cubicBezTo>
                  <a:pt x="438509" y="402653"/>
                  <a:pt x="429940" y="402653"/>
                  <a:pt x="421371" y="402653"/>
                </a:cubicBezTo>
                <a:lnTo>
                  <a:pt x="421370" y="417163"/>
                </a:lnTo>
                <a:lnTo>
                  <a:pt x="762268" y="381333"/>
                </a:lnTo>
                <a:cubicBezTo>
                  <a:pt x="771619" y="380351"/>
                  <a:pt x="779997" y="387135"/>
                  <a:pt x="780980" y="396486"/>
                </a:cubicBezTo>
                <a:cubicBezTo>
                  <a:pt x="781963" y="405838"/>
                  <a:pt x="775179" y="414215"/>
                  <a:pt x="765828" y="415198"/>
                </a:cubicBezTo>
                <a:cubicBezTo>
                  <a:pt x="649182" y="427458"/>
                  <a:pt x="532538" y="439719"/>
                  <a:pt x="415893" y="451978"/>
                </a:cubicBezTo>
                <a:cubicBezTo>
                  <a:pt x="406541" y="452961"/>
                  <a:pt x="398164" y="446177"/>
                  <a:pt x="397181" y="436825"/>
                </a:cubicBezTo>
                <a:cubicBezTo>
                  <a:pt x="396959" y="434721"/>
                  <a:pt x="397132" y="432666"/>
                  <a:pt x="398889" y="431061"/>
                </a:cubicBezTo>
                <a:lnTo>
                  <a:pt x="398669" y="430531"/>
                </a:lnTo>
                <a:lnTo>
                  <a:pt x="398669" y="402653"/>
                </a:lnTo>
                <a:lnTo>
                  <a:pt x="372962" y="402654"/>
                </a:lnTo>
                <a:cubicBezTo>
                  <a:pt x="363559" y="402654"/>
                  <a:pt x="355936" y="395032"/>
                  <a:pt x="355936" y="385628"/>
                </a:cubicBezTo>
                <a:cubicBezTo>
                  <a:pt x="355936" y="376225"/>
                  <a:pt x="363559" y="368602"/>
                  <a:pt x="372962" y="368602"/>
                </a:cubicBezTo>
                <a:lnTo>
                  <a:pt x="398669" y="368602"/>
                </a:lnTo>
                <a:lnTo>
                  <a:pt x="398670" y="345280"/>
                </a:lnTo>
                <a:lnTo>
                  <a:pt x="372962" y="345280"/>
                </a:lnTo>
                <a:cubicBezTo>
                  <a:pt x="363559" y="345279"/>
                  <a:pt x="355937" y="337657"/>
                  <a:pt x="355936" y="328254"/>
                </a:cubicBezTo>
                <a:cubicBezTo>
                  <a:pt x="355937" y="318851"/>
                  <a:pt x="363559" y="311228"/>
                  <a:pt x="372962" y="311229"/>
                </a:cubicBezTo>
                <a:lnTo>
                  <a:pt x="398669" y="311228"/>
                </a:lnTo>
                <a:lnTo>
                  <a:pt x="398669" y="287906"/>
                </a:lnTo>
                <a:lnTo>
                  <a:pt x="372962" y="287906"/>
                </a:lnTo>
                <a:cubicBezTo>
                  <a:pt x="363559" y="287906"/>
                  <a:pt x="355936" y="280284"/>
                  <a:pt x="355936" y="270881"/>
                </a:cubicBezTo>
                <a:cubicBezTo>
                  <a:pt x="355936" y="261477"/>
                  <a:pt x="363559" y="253855"/>
                  <a:pt x="372962" y="253855"/>
                </a:cubicBezTo>
                <a:lnTo>
                  <a:pt x="398670" y="253855"/>
                </a:lnTo>
                <a:lnTo>
                  <a:pt x="398670" y="226225"/>
                </a:lnTo>
                <a:cubicBezTo>
                  <a:pt x="398670" y="225700"/>
                  <a:pt x="398705" y="225183"/>
                  <a:pt x="399282" y="224746"/>
                </a:cubicBezTo>
                <a:lnTo>
                  <a:pt x="397876" y="220286"/>
                </a:lnTo>
                <a:cubicBezTo>
                  <a:pt x="398695" y="210918"/>
                  <a:pt x="406953" y="203989"/>
                  <a:pt x="416321" y="204808"/>
                </a:cubicBezTo>
                <a:lnTo>
                  <a:pt x="766843" y="235475"/>
                </a:lnTo>
                <a:cubicBezTo>
                  <a:pt x="776210" y="236295"/>
                  <a:pt x="783140" y="244552"/>
                  <a:pt x="782320" y="253920"/>
                </a:cubicBezTo>
                <a:close/>
                <a:moveTo>
                  <a:pt x="787242" y="326088"/>
                </a:moveTo>
                <a:lnTo>
                  <a:pt x="785600" y="324446"/>
                </a:lnTo>
                <a:lnTo>
                  <a:pt x="785600" y="237208"/>
                </a:lnTo>
                <a:cubicBezTo>
                  <a:pt x="785600" y="202146"/>
                  <a:pt x="757177" y="173723"/>
                  <a:pt x="722116" y="173723"/>
                </a:cubicBezTo>
                <a:lnTo>
                  <a:pt x="634876" y="173723"/>
                </a:lnTo>
                <a:cubicBezTo>
                  <a:pt x="608806" y="147652"/>
                  <a:pt x="582735" y="121580"/>
                  <a:pt x="556664" y="95510"/>
                </a:cubicBezTo>
                <a:cubicBezTo>
                  <a:pt x="429319" y="-31836"/>
                  <a:pt x="222853" y="-31835"/>
                  <a:pt x="95508" y="95510"/>
                </a:cubicBezTo>
                <a:cubicBezTo>
                  <a:pt x="31836" y="159182"/>
                  <a:pt x="0" y="242635"/>
                  <a:pt x="0" y="326088"/>
                </a:cubicBezTo>
                <a:cubicBezTo>
                  <a:pt x="0" y="409541"/>
                  <a:pt x="31836" y="492993"/>
                  <a:pt x="95508" y="556666"/>
                </a:cubicBezTo>
                <a:cubicBezTo>
                  <a:pt x="222853" y="684011"/>
                  <a:pt x="429320" y="684011"/>
                  <a:pt x="556665" y="556666"/>
                </a:cubicBezTo>
                <a:lnTo>
                  <a:pt x="634877" y="478453"/>
                </a:lnTo>
                <a:lnTo>
                  <a:pt x="722116" y="478454"/>
                </a:lnTo>
                <a:cubicBezTo>
                  <a:pt x="757178" y="478453"/>
                  <a:pt x="785600" y="450030"/>
                  <a:pt x="785600" y="414969"/>
                </a:cubicBezTo>
                <a:lnTo>
                  <a:pt x="785600" y="327730"/>
                </a:lnTo>
                <a:close/>
                <a:moveTo>
                  <a:pt x="893383" y="437431"/>
                </a:moveTo>
                <a:lnTo>
                  <a:pt x="893383" y="214744"/>
                </a:lnTo>
                <a:cubicBezTo>
                  <a:pt x="893383" y="198562"/>
                  <a:pt x="880265" y="185443"/>
                  <a:pt x="864082" y="185443"/>
                </a:cubicBezTo>
                <a:cubicBezTo>
                  <a:pt x="847900" y="185443"/>
                  <a:pt x="834781" y="198562"/>
                  <a:pt x="834781" y="214744"/>
                </a:cubicBezTo>
                <a:lnTo>
                  <a:pt x="834781" y="437432"/>
                </a:lnTo>
                <a:cubicBezTo>
                  <a:pt x="834781" y="453614"/>
                  <a:pt x="847900" y="466733"/>
                  <a:pt x="864082" y="466733"/>
                </a:cubicBezTo>
                <a:lnTo>
                  <a:pt x="864082" y="466732"/>
                </a:lnTo>
                <a:cubicBezTo>
                  <a:pt x="880265" y="466732"/>
                  <a:pt x="893383" y="453614"/>
                  <a:pt x="893383" y="437431"/>
                </a:cubicBezTo>
                <a:close/>
                <a:moveTo>
                  <a:pt x="984194" y="425711"/>
                </a:moveTo>
                <a:lnTo>
                  <a:pt x="984193" y="226464"/>
                </a:lnTo>
                <a:cubicBezTo>
                  <a:pt x="984193" y="210282"/>
                  <a:pt x="971075" y="197164"/>
                  <a:pt x="954893" y="197163"/>
                </a:cubicBezTo>
                <a:cubicBezTo>
                  <a:pt x="938710" y="197164"/>
                  <a:pt x="925591" y="210282"/>
                  <a:pt x="925591" y="226464"/>
                </a:cubicBezTo>
                <a:lnTo>
                  <a:pt x="925591" y="425711"/>
                </a:lnTo>
                <a:cubicBezTo>
                  <a:pt x="925591" y="441894"/>
                  <a:pt x="938710" y="455012"/>
                  <a:pt x="954893" y="455012"/>
                </a:cubicBezTo>
                <a:lnTo>
                  <a:pt x="954893" y="455012"/>
                </a:lnTo>
                <a:cubicBezTo>
                  <a:pt x="971075" y="455012"/>
                  <a:pt x="984194" y="441893"/>
                  <a:pt x="984194" y="425711"/>
                </a:cubicBezTo>
                <a:close/>
                <a:moveTo>
                  <a:pt x="1075004" y="402269"/>
                </a:moveTo>
                <a:lnTo>
                  <a:pt x="1075004" y="249905"/>
                </a:lnTo>
                <a:cubicBezTo>
                  <a:pt x="1075004" y="233722"/>
                  <a:pt x="1061885" y="220604"/>
                  <a:pt x="1045703" y="220604"/>
                </a:cubicBezTo>
                <a:cubicBezTo>
                  <a:pt x="1029520" y="220604"/>
                  <a:pt x="1016402" y="233722"/>
                  <a:pt x="1016402" y="249905"/>
                </a:cubicBezTo>
                <a:lnTo>
                  <a:pt x="1016402" y="402270"/>
                </a:lnTo>
                <a:cubicBezTo>
                  <a:pt x="1016402" y="418452"/>
                  <a:pt x="1029520" y="431571"/>
                  <a:pt x="1045703" y="431571"/>
                </a:cubicBezTo>
                <a:lnTo>
                  <a:pt x="1045703" y="431571"/>
                </a:lnTo>
                <a:cubicBezTo>
                  <a:pt x="1061885" y="431571"/>
                  <a:pt x="1075004" y="418452"/>
                  <a:pt x="1075004" y="4022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5837CA-662A-44E2-A0B4-C583BB1B5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8" y="5729635"/>
            <a:ext cx="4374452" cy="2938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5431BF-D056-4053-B201-4A3966A35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870" y="365071"/>
            <a:ext cx="4381880" cy="52125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238F9B72-1DAE-4A9B-8AC8-7570FAB7DD80}"/>
              </a:ext>
            </a:extLst>
          </p:cNvPr>
          <p:cNvSpPr/>
          <p:nvPr/>
        </p:nvSpPr>
        <p:spPr>
          <a:xfrm>
            <a:off x="447227" y="5653618"/>
            <a:ext cx="725750" cy="44590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7240882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roup 197">
            <a:extLst>
              <a:ext uri="{FF2B5EF4-FFF2-40B4-BE49-F238E27FC236}">
                <a16:creationId xmlns:a16="http://schemas.microsoft.com/office/drawing/2014/main" id="{DBFF1A10-F654-4393-BB55-6F506FEAD896}"/>
              </a:ext>
            </a:extLst>
          </p:cNvPr>
          <p:cNvGrpSpPr/>
          <p:nvPr/>
        </p:nvGrpSpPr>
        <p:grpSpPr>
          <a:xfrm>
            <a:off x="124804" y="4504535"/>
            <a:ext cx="8873180" cy="1345729"/>
            <a:chOff x="218993" y="3367301"/>
            <a:chExt cx="11830907" cy="1345729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70888E96-39A0-4839-82F2-71DE98329ED0}"/>
                </a:ext>
              </a:extLst>
            </p:cNvPr>
            <p:cNvSpPr/>
            <p:nvPr userDrawn="1"/>
          </p:nvSpPr>
          <p:spPr>
            <a:xfrm>
              <a:off x="1007933" y="4342866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5FCC7127-4CE6-49CE-9B03-5093F316481A}"/>
                </a:ext>
              </a:extLst>
            </p:cNvPr>
            <p:cNvSpPr/>
            <p:nvPr userDrawn="1"/>
          </p:nvSpPr>
          <p:spPr>
            <a:xfrm>
              <a:off x="1378874" y="4310926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905D9A39-8B64-4E38-82FB-F88423FF3A63}"/>
                </a:ext>
              </a:extLst>
            </p:cNvPr>
            <p:cNvSpPr/>
            <p:nvPr userDrawn="1"/>
          </p:nvSpPr>
          <p:spPr>
            <a:xfrm>
              <a:off x="218993" y="4394759"/>
              <a:ext cx="232216" cy="232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83ADAC02-F03C-44DD-8377-F716E8C5E217}"/>
                </a:ext>
              </a:extLst>
            </p:cNvPr>
            <p:cNvSpPr/>
            <p:nvPr userDrawn="1"/>
          </p:nvSpPr>
          <p:spPr>
            <a:xfrm>
              <a:off x="543793" y="4438510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7441557B-CAD9-4DB2-BC3A-89E506A9DADB}"/>
                </a:ext>
              </a:extLst>
            </p:cNvPr>
            <p:cNvSpPr/>
            <p:nvPr userDrawn="1"/>
          </p:nvSpPr>
          <p:spPr>
            <a:xfrm>
              <a:off x="1435389" y="3716166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2469A4AC-3D8F-4DFA-9BC0-2638B4FEE96C}"/>
                </a:ext>
              </a:extLst>
            </p:cNvPr>
            <p:cNvSpPr/>
            <p:nvPr userDrawn="1"/>
          </p:nvSpPr>
          <p:spPr>
            <a:xfrm>
              <a:off x="559606" y="3917711"/>
              <a:ext cx="364593" cy="36437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D6BD89D6-35E3-4959-9B8F-3449C8BCA196}"/>
                </a:ext>
              </a:extLst>
            </p:cNvPr>
            <p:cNvSpPr/>
            <p:nvPr userDrawn="1"/>
          </p:nvSpPr>
          <p:spPr>
            <a:xfrm>
              <a:off x="602918" y="3513221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0D503DAE-607F-4A7C-8D7D-6A8C1317FFE1}"/>
                </a:ext>
              </a:extLst>
            </p:cNvPr>
            <p:cNvSpPr/>
            <p:nvPr userDrawn="1"/>
          </p:nvSpPr>
          <p:spPr>
            <a:xfrm>
              <a:off x="3006128" y="4326989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6A08B5F2-2D6F-4FA3-9614-077C95D977C7}"/>
                </a:ext>
              </a:extLst>
            </p:cNvPr>
            <p:cNvSpPr/>
            <p:nvPr userDrawn="1"/>
          </p:nvSpPr>
          <p:spPr>
            <a:xfrm>
              <a:off x="2958692" y="4005062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F058672D-56FC-4F49-824F-33FD92CBBA75}"/>
                </a:ext>
              </a:extLst>
            </p:cNvPr>
            <p:cNvSpPr/>
            <p:nvPr userDrawn="1"/>
          </p:nvSpPr>
          <p:spPr>
            <a:xfrm>
              <a:off x="1847450" y="4234815"/>
              <a:ext cx="232216" cy="232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7CC8BD02-A109-4A2F-93CE-B26CA548C7CA}"/>
                </a:ext>
              </a:extLst>
            </p:cNvPr>
            <p:cNvSpPr/>
            <p:nvPr userDrawn="1"/>
          </p:nvSpPr>
          <p:spPr>
            <a:xfrm>
              <a:off x="2287925" y="3605777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149C65BB-A74F-40D5-A953-AC0095CF1A5C}"/>
                </a:ext>
              </a:extLst>
            </p:cNvPr>
            <p:cNvSpPr/>
            <p:nvPr userDrawn="1"/>
          </p:nvSpPr>
          <p:spPr>
            <a:xfrm>
              <a:off x="3277433" y="3458270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22E1C793-C207-479D-AD0A-54F6EA152FCE}"/>
                </a:ext>
              </a:extLst>
            </p:cNvPr>
            <p:cNvSpPr/>
            <p:nvPr userDrawn="1"/>
          </p:nvSpPr>
          <p:spPr>
            <a:xfrm>
              <a:off x="2260382" y="4136975"/>
              <a:ext cx="364593" cy="36437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3FE7789D-8A90-4005-A023-884D5086692B}"/>
                </a:ext>
              </a:extLst>
            </p:cNvPr>
            <p:cNvSpPr/>
            <p:nvPr userDrawn="1"/>
          </p:nvSpPr>
          <p:spPr>
            <a:xfrm>
              <a:off x="2103043" y="3545808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DE483A62-1A2B-4CED-9057-9BC79CB74D08}"/>
                </a:ext>
              </a:extLst>
            </p:cNvPr>
            <p:cNvSpPr/>
            <p:nvPr userDrawn="1"/>
          </p:nvSpPr>
          <p:spPr>
            <a:xfrm>
              <a:off x="3340527" y="3885182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6BD22538-FBAB-47EB-B993-CC5D5E18D66D}"/>
                </a:ext>
              </a:extLst>
            </p:cNvPr>
            <p:cNvSpPr/>
            <p:nvPr userDrawn="1"/>
          </p:nvSpPr>
          <p:spPr>
            <a:xfrm>
              <a:off x="4664554" y="4349674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7E754F91-3581-4EDF-BC76-0EAC1BEB0791}"/>
                </a:ext>
              </a:extLst>
            </p:cNvPr>
            <p:cNvSpPr/>
            <p:nvPr userDrawn="1"/>
          </p:nvSpPr>
          <p:spPr>
            <a:xfrm>
              <a:off x="3563133" y="4226023"/>
              <a:ext cx="232216" cy="232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9E846E34-42E5-4BE0-9E74-FB67294A707C}"/>
                </a:ext>
              </a:extLst>
            </p:cNvPr>
            <p:cNvSpPr/>
            <p:nvPr userDrawn="1"/>
          </p:nvSpPr>
          <p:spPr>
            <a:xfrm>
              <a:off x="3993788" y="3950389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65E17B6C-E61D-46D7-A1F9-3536E49CC51A}"/>
                </a:ext>
              </a:extLst>
            </p:cNvPr>
            <p:cNvSpPr/>
            <p:nvPr userDrawn="1"/>
          </p:nvSpPr>
          <p:spPr>
            <a:xfrm>
              <a:off x="4467273" y="3628462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713A0663-541F-4C32-A06B-EDD34795134A}"/>
                </a:ext>
              </a:extLst>
            </p:cNvPr>
            <p:cNvSpPr/>
            <p:nvPr userDrawn="1"/>
          </p:nvSpPr>
          <p:spPr>
            <a:xfrm>
              <a:off x="4258822" y="4209934"/>
              <a:ext cx="364593" cy="36437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CA1DF755-EBCF-44DA-B0E2-59D0CB3ADDEA}"/>
                </a:ext>
              </a:extLst>
            </p:cNvPr>
            <p:cNvSpPr/>
            <p:nvPr userDrawn="1"/>
          </p:nvSpPr>
          <p:spPr>
            <a:xfrm>
              <a:off x="3922706" y="3511340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39E74155-75CF-4B74-BCB0-A07B228E9C20}"/>
                </a:ext>
              </a:extLst>
            </p:cNvPr>
            <p:cNvSpPr/>
            <p:nvPr userDrawn="1"/>
          </p:nvSpPr>
          <p:spPr>
            <a:xfrm>
              <a:off x="5893999" y="4268738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BA2362D5-370E-42CA-B58E-A71EDEF34C94}"/>
                </a:ext>
              </a:extLst>
            </p:cNvPr>
            <p:cNvSpPr/>
            <p:nvPr userDrawn="1"/>
          </p:nvSpPr>
          <p:spPr>
            <a:xfrm>
              <a:off x="6002206" y="4043946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18D0A457-FD0A-4F45-89D9-48A1CF01706D}"/>
                </a:ext>
              </a:extLst>
            </p:cNvPr>
            <p:cNvSpPr/>
            <p:nvPr userDrawn="1"/>
          </p:nvSpPr>
          <p:spPr>
            <a:xfrm>
              <a:off x="4842325" y="4205603"/>
              <a:ext cx="232216" cy="232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93347846-5B7A-4626-B07E-FABB6BBE6F63}"/>
                </a:ext>
              </a:extLst>
            </p:cNvPr>
            <p:cNvSpPr/>
            <p:nvPr userDrawn="1"/>
          </p:nvSpPr>
          <p:spPr>
            <a:xfrm>
              <a:off x="5331440" y="3722484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67AB384D-E849-44D5-AF23-C6D22CEFFFFE}"/>
                </a:ext>
              </a:extLst>
            </p:cNvPr>
            <p:cNvSpPr/>
            <p:nvPr userDrawn="1"/>
          </p:nvSpPr>
          <p:spPr>
            <a:xfrm>
              <a:off x="5924619" y="3537147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8E2738CA-06A4-49F6-82FF-EA47292B3197}"/>
                </a:ext>
              </a:extLst>
            </p:cNvPr>
            <p:cNvSpPr/>
            <p:nvPr userDrawn="1"/>
          </p:nvSpPr>
          <p:spPr>
            <a:xfrm>
              <a:off x="5245890" y="4105972"/>
              <a:ext cx="364593" cy="36437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8CD4E8B5-B84B-4C3D-9406-423BDC314712}"/>
                </a:ext>
              </a:extLst>
            </p:cNvPr>
            <p:cNvSpPr/>
            <p:nvPr userDrawn="1"/>
          </p:nvSpPr>
          <p:spPr>
            <a:xfrm>
              <a:off x="5223948" y="3378915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9C3EB166-58B1-4E2E-B264-BD98663884D6}"/>
                </a:ext>
              </a:extLst>
            </p:cNvPr>
            <p:cNvSpPr/>
            <p:nvPr userDrawn="1"/>
          </p:nvSpPr>
          <p:spPr>
            <a:xfrm>
              <a:off x="7298614" y="3890486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64F33BFF-9FD7-4EC6-8006-D136E153B124}"/>
                </a:ext>
              </a:extLst>
            </p:cNvPr>
            <p:cNvSpPr/>
            <p:nvPr userDrawn="1"/>
          </p:nvSpPr>
          <p:spPr>
            <a:xfrm>
              <a:off x="7553330" y="4307229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9F3879DA-B414-42F7-9CAA-E1261CCF4592}"/>
                </a:ext>
              </a:extLst>
            </p:cNvPr>
            <p:cNvSpPr/>
            <p:nvPr userDrawn="1"/>
          </p:nvSpPr>
          <p:spPr>
            <a:xfrm>
              <a:off x="6393449" y="4313238"/>
              <a:ext cx="232216" cy="232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DA2358A3-AFA1-4FF8-B805-868ADFAF38C6}"/>
                </a:ext>
              </a:extLst>
            </p:cNvPr>
            <p:cNvSpPr/>
            <p:nvPr userDrawn="1"/>
          </p:nvSpPr>
          <p:spPr>
            <a:xfrm>
              <a:off x="6882564" y="3907944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B7F59670-2D31-450E-9741-16C548A89E3D}"/>
                </a:ext>
              </a:extLst>
            </p:cNvPr>
            <p:cNvSpPr/>
            <p:nvPr userDrawn="1"/>
          </p:nvSpPr>
          <p:spPr>
            <a:xfrm>
              <a:off x="7356049" y="3586017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AB8EDFF8-9D29-48F4-B05C-D803867C98C4}"/>
                </a:ext>
              </a:extLst>
            </p:cNvPr>
            <p:cNvSpPr/>
            <p:nvPr userDrawn="1"/>
          </p:nvSpPr>
          <p:spPr>
            <a:xfrm>
              <a:off x="6991456" y="4196946"/>
              <a:ext cx="364593" cy="36437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A3F73681-D889-4C74-BF77-571B5D54655B}"/>
                </a:ext>
              </a:extLst>
            </p:cNvPr>
            <p:cNvSpPr/>
            <p:nvPr userDrawn="1"/>
          </p:nvSpPr>
          <p:spPr>
            <a:xfrm>
              <a:off x="6745221" y="3488228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38CAF0EA-5524-4C75-9296-B48BE962CE56}"/>
                </a:ext>
              </a:extLst>
            </p:cNvPr>
            <p:cNvSpPr/>
            <p:nvPr userDrawn="1"/>
          </p:nvSpPr>
          <p:spPr>
            <a:xfrm>
              <a:off x="9138208" y="4095233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56EBED72-4813-46E7-9E44-936365949514}"/>
                </a:ext>
              </a:extLst>
            </p:cNvPr>
            <p:cNvSpPr/>
            <p:nvPr userDrawn="1"/>
          </p:nvSpPr>
          <p:spPr>
            <a:xfrm>
              <a:off x="9104454" y="4492689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52022BCF-76D6-4AE2-A68D-5368CBDF0C6F}"/>
                </a:ext>
              </a:extLst>
            </p:cNvPr>
            <p:cNvSpPr/>
            <p:nvPr userDrawn="1"/>
          </p:nvSpPr>
          <p:spPr>
            <a:xfrm>
              <a:off x="9858003" y="4186227"/>
              <a:ext cx="232216" cy="232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856F8A2E-865E-4431-9976-24AF1EF870F6}"/>
                </a:ext>
              </a:extLst>
            </p:cNvPr>
            <p:cNvSpPr/>
            <p:nvPr userDrawn="1"/>
          </p:nvSpPr>
          <p:spPr>
            <a:xfrm>
              <a:off x="8433688" y="4093403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2F1C7919-A9D7-44CF-BFFA-2CFD80E53E2A}"/>
                </a:ext>
              </a:extLst>
            </p:cNvPr>
            <p:cNvSpPr/>
            <p:nvPr userDrawn="1"/>
          </p:nvSpPr>
          <p:spPr>
            <a:xfrm>
              <a:off x="8907173" y="3771476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186CC85E-F563-451D-B335-6DE4E376195D}"/>
                </a:ext>
              </a:extLst>
            </p:cNvPr>
            <p:cNvSpPr/>
            <p:nvPr userDrawn="1"/>
          </p:nvSpPr>
          <p:spPr>
            <a:xfrm>
              <a:off x="7966360" y="4062724"/>
              <a:ext cx="364593" cy="36437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4B1E25BE-8C54-40A3-9E0B-565DAC3D9360}"/>
                </a:ext>
              </a:extLst>
            </p:cNvPr>
            <p:cNvSpPr/>
            <p:nvPr userDrawn="1"/>
          </p:nvSpPr>
          <p:spPr>
            <a:xfrm>
              <a:off x="8502358" y="3556858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C146D9C3-80DD-45B0-9925-4492DF608936}"/>
                </a:ext>
              </a:extLst>
            </p:cNvPr>
            <p:cNvSpPr/>
            <p:nvPr userDrawn="1"/>
          </p:nvSpPr>
          <p:spPr>
            <a:xfrm>
              <a:off x="10720706" y="3787201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A4325BCE-104A-45A6-87AB-C5F302CDE9DF}"/>
                </a:ext>
              </a:extLst>
            </p:cNvPr>
            <p:cNvSpPr/>
            <p:nvPr userDrawn="1"/>
          </p:nvSpPr>
          <p:spPr>
            <a:xfrm>
              <a:off x="10685548" y="4204125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9D80C149-7CE8-47B4-AE82-375A22B3222E}"/>
                </a:ext>
              </a:extLst>
            </p:cNvPr>
            <p:cNvSpPr/>
            <p:nvPr userDrawn="1"/>
          </p:nvSpPr>
          <p:spPr>
            <a:xfrm>
              <a:off x="9525666" y="4287958"/>
              <a:ext cx="232216" cy="232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573DD011-9AB8-4D77-9D69-289AB378D9FE}"/>
                </a:ext>
              </a:extLst>
            </p:cNvPr>
            <p:cNvSpPr/>
            <p:nvPr userDrawn="1"/>
          </p:nvSpPr>
          <p:spPr>
            <a:xfrm>
              <a:off x="10014781" y="3804840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29BAFCF3-7347-4B42-B729-3E5482CF57B6}"/>
                </a:ext>
              </a:extLst>
            </p:cNvPr>
            <p:cNvSpPr/>
            <p:nvPr userDrawn="1"/>
          </p:nvSpPr>
          <p:spPr>
            <a:xfrm>
              <a:off x="10488266" y="3482913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08F629C2-16FD-4615-9C3E-72A96312121F}"/>
                </a:ext>
              </a:extLst>
            </p:cNvPr>
            <p:cNvSpPr/>
            <p:nvPr userDrawn="1"/>
          </p:nvSpPr>
          <p:spPr>
            <a:xfrm>
              <a:off x="10279816" y="4064385"/>
              <a:ext cx="364593" cy="36437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78E4EF07-FB90-46A1-96AE-5ED2AF17F3F7}"/>
                </a:ext>
              </a:extLst>
            </p:cNvPr>
            <p:cNvSpPr/>
            <p:nvPr userDrawn="1"/>
          </p:nvSpPr>
          <p:spPr>
            <a:xfrm>
              <a:off x="9608297" y="3551542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701A6770-953B-4106-A75F-D007E5AD15CF}"/>
                </a:ext>
              </a:extLst>
            </p:cNvPr>
            <p:cNvSpPr/>
            <p:nvPr userDrawn="1"/>
          </p:nvSpPr>
          <p:spPr>
            <a:xfrm>
              <a:off x="11241790" y="4321585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0806B243-3811-4F3A-8C61-C9C2DBA4FA78}"/>
                </a:ext>
              </a:extLst>
            </p:cNvPr>
            <p:cNvSpPr/>
            <p:nvPr userDrawn="1"/>
          </p:nvSpPr>
          <p:spPr>
            <a:xfrm>
              <a:off x="11912557" y="4137766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43A0FA47-0AD2-4F32-8A11-49238B459370}"/>
                </a:ext>
              </a:extLst>
            </p:cNvPr>
            <p:cNvSpPr/>
            <p:nvPr userDrawn="1"/>
          </p:nvSpPr>
          <p:spPr>
            <a:xfrm>
              <a:off x="10752676" y="4221599"/>
              <a:ext cx="232216" cy="232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D364B217-6545-4749-A701-389E3731D191}"/>
                </a:ext>
              </a:extLst>
            </p:cNvPr>
            <p:cNvSpPr/>
            <p:nvPr userDrawn="1"/>
          </p:nvSpPr>
          <p:spPr>
            <a:xfrm>
              <a:off x="11241790" y="3738480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57CE0D63-3DB0-41F4-88FA-E79ACBE73DF7}"/>
                </a:ext>
              </a:extLst>
            </p:cNvPr>
            <p:cNvSpPr/>
            <p:nvPr userDrawn="1"/>
          </p:nvSpPr>
          <p:spPr>
            <a:xfrm>
              <a:off x="11715276" y="3416553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DCA4AD2C-2553-438A-8255-CFC6E16349BF}"/>
                </a:ext>
              </a:extLst>
            </p:cNvPr>
            <p:cNvSpPr/>
            <p:nvPr userDrawn="1"/>
          </p:nvSpPr>
          <p:spPr>
            <a:xfrm>
              <a:off x="11506825" y="3998025"/>
              <a:ext cx="364593" cy="36437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F5D2B461-60A6-4D23-8CC7-C21D5AF88764}"/>
                </a:ext>
              </a:extLst>
            </p:cNvPr>
            <p:cNvSpPr/>
            <p:nvPr userDrawn="1"/>
          </p:nvSpPr>
          <p:spPr>
            <a:xfrm>
              <a:off x="10990355" y="3367301"/>
              <a:ext cx="137343" cy="1372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C3BE38A2-40F0-4FB7-812A-6B4E82D58D3C}"/>
                </a:ext>
              </a:extLst>
            </p:cNvPr>
            <p:cNvSpPr/>
            <p:nvPr userDrawn="1"/>
          </p:nvSpPr>
          <p:spPr>
            <a:xfrm>
              <a:off x="2491125" y="3808853"/>
              <a:ext cx="274687" cy="2745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53A6F01-7225-4178-81DA-01FCAE2D7601}"/>
              </a:ext>
            </a:extLst>
          </p:cNvPr>
          <p:cNvGrpSpPr/>
          <p:nvPr/>
        </p:nvGrpSpPr>
        <p:grpSpPr>
          <a:xfrm>
            <a:off x="1306" y="5389258"/>
            <a:ext cx="9142694" cy="1468742"/>
            <a:chOff x="1742" y="5389258"/>
            <a:chExt cx="12190258" cy="1468742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4C58C90-DDDC-47A9-922E-5E8B8D9EE0C7}"/>
                </a:ext>
              </a:extLst>
            </p:cNvPr>
            <p:cNvGrpSpPr/>
            <p:nvPr/>
          </p:nvGrpSpPr>
          <p:grpSpPr>
            <a:xfrm>
              <a:off x="5037541" y="5435629"/>
              <a:ext cx="3075791" cy="1422371"/>
              <a:chOff x="9116208" y="4547715"/>
              <a:chExt cx="3075791" cy="1422371"/>
            </a:xfrm>
            <a:grpFill/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EA53A8B1-4F89-4497-B232-BF9579D36BE9}"/>
                  </a:ext>
                </a:extLst>
              </p:cNvPr>
              <p:cNvSpPr/>
              <p:nvPr/>
            </p:nvSpPr>
            <p:spPr>
              <a:xfrm flipH="1">
                <a:off x="11405121" y="4811473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A738BC4-CADE-42BB-B913-F9088A8B568D}"/>
                  </a:ext>
                </a:extLst>
              </p:cNvPr>
              <p:cNvSpPr/>
              <p:nvPr/>
            </p:nvSpPr>
            <p:spPr>
              <a:xfrm flipH="1">
                <a:off x="11155214" y="4568691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D08A5866-6E9B-417E-8398-F08D061FDE55}"/>
                  </a:ext>
                </a:extLst>
              </p:cNvPr>
              <p:cNvSpPr/>
              <p:nvPr/>
            </p:nvSpPr>
            <p:spPr>
              <a:xfrm flipH="1">
                <a:off x="10772446" y="4568691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6EC5150-FD78-4E36-8DD5-5E3E2CE8597A}"/>
                  </a:ext>
                </a:extLst>
              </p:cNvPr>
              <p:cNvSpPr/>
              <p:nvPr/>
            </p:nvSpPr>
            <p:spPr>
              <a:xfrm flipH="1">
                <a:off x="10318331" y="4692111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D61009D2-CBED-4B77-868F-CA46396BB5D9}"/>
                  </a:ext>
                </a:extLst>
              </p:cNvPr>
              <p:cNvSpPr/>
              <p:nvPr/>
            </p:nvSpPr>
            <p:spPr>
              <a:xfrm flipH="1">
                <a:off x="9828889" y="4547715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91FF249F-F419-4669-964D-E4860EF88CE6}"/>
                  </a:ext>
                </a:extLst>
              </p:cNvPr>
              <p:cNvSpPr/>
              <p:nvPr/>
            </p:nvSpPr>
            <p:spPr>
              <a:xfrm flipH="1">
                <a:off x="9757833" y="4947098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F0E2117-1A4F-44EF-AE77-27836AC6DA2C}"/>
                  </a:ext>
                </a:extLst>
              </p:cNvPr>
              <p:cNvSpPr/>
              <p:nvPr/>
            </p:nvSpPr>
            <p:spPr>
              <a:xfrm flipH="1">
                <a:off x="9116208" y="5253027"/>
                <a:ext cx="3075791" cy="71705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22D5A58A-B2A5-49B6-865F-89BA529F8348}"/>
                  </a:ext>
                </a:extLst>
              </p:cNvPr>
              <p:cNvSpPr/>
              <p:nvPr/>
            </p:nvSpPr>
            <p:spPr>
              <a:xfrm flipH="1">
                <a:off x="11143693" y="4817974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68CED064-1B55-4029-81DE-76AFE5BFE64B}"/>
                  </a:ext>
                </a:extLst>
              </p:cNvPr>
              <p:cNvSpPr/>
              <p:nvPr/>
            </p:nvSpPr>
            <p:spPr>
              <a:xfrm flipH="1">
                <a:off x="9440749" y="4805709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694421C-5B04-4DEA-8FF4-847709E95D23}"/>
                </a:ext>
              </a:extLst>
            </p:cNvPr>
            <p:cNvGrpSpPr/>
            <p:nvPr/>
          </p:nvGrpSpPr>
          <p:grpSpPr>
            <a:xfrm>
              <a:off x="1742" y="5389258"/>
              <a:ext cx="5485937" cy="1468742"/>
              <a:chOff x="-51736" y="4638675"/>
              <a:chExt cx="4754749" cy="1418840"/>
            </a:xfrm>
            <a:grpFill/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B587934E-2BF9-414C-9D31-13D437CC9D0A}"/>
                  </a:ext>
                </a:extLst>
              </p:cNvPr>
              <p:cNvSpPr/>
              <p:nvPr/>
            </p:nvSpPr>
            <p:spPr>
              <a:xfrm>
                <a:off x="2199705" y="465057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DB1ABCD4-D17B-46F9-A647-9D59A383561F}"/>
                  </a:ext>
                </a:extLst>
              </p:cNvPr>
              <p:cNvSpPr/>
              <p:nvPr/>
            </p:nvSpPr>
            <p:spPr>
              <a:xfrm>
                <a:off x="1950125" y="502097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B0279FA3-BC9F-4873-9890-8AE4DAA8ECDA}"/>
                  </a:ext>
                </a:extLst>
              </p:cNvPr>
              <p:cNvSpPr/>
              <p:nvPr/>
            </p:nvSpPr>
            <p:spPr>
              <a:xfrm>
                <a:off x="2772347" y="4638675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85847C63-4932-40A1-AE79-7A9F28C72476}"/>
                  </a:ext>
                </a:extLst>
              </p:cNvPr>
              <p:cNvSpPr/>
              <p:nvPr/>
            </p:nvSpPr>
            <p:spPr>
              <a:xfrm>
                <a:off x="3188127" y="475790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24CA3D7B-08A6-4043-9276-9B37D0C467C7}"/>
                  </a:ext>
                </a:extLst>
              </p:cNvPr>
              <p:cNvSpPr/>
              <p:nvPr/>
            </p:nvSpPr>
            <p:spPr>
              <a:xfrm>
                <a:off x="1610290" y="489745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C4EC65D4-299F-4BF8-8A86-191C25DA3044}"/>
                  </a:ext>
                </a:extLst>
              </p:cNvPr>
              <p:cNvSpPr/>
              <p:nvPr/>
            </p:nvSpPr>
            <p:spPr>
              <a:xfrm>
                <a:off x="1101781" y="506423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B716D984-90EC-4596-96BF-CCE7BED59FAC}"/>
                  </a:ext>
                </a:extLst>
              </p:cNvPr>
              <p:cNvSpPr/>
              <p:nvPr/>
            </p:nvSpPr>
            <p:spPr>
              <a:xfrm>
                <a:off x="3716510" y="4638675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12EC643D-3CF9-46C8-85C7-827E753C7F6B}"/>
                  </a:ext>
                </a:extLst>
              </p:cNvPr>
              <p:cNvSpPr/>
              <p:nvPr/>
            </p:nvSpPr>
            <p:spPr>
              <a:xfrm>
                <a:off x="3982933" y="499072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85ABD29-CC80-457F-B5F7-0D6C8E5C3E39}"/>
                  </a:ext>
                </a:extLst>
              </p:cNvPr>
              <p:cNvSpPr/>
              <p:nvPr/>
            </p:nvSpPr>
            <p:spPr>
              <a:xfrm>
                <a:off x="-51736" y="5584841"/>
                <a:ext cx="4364607" cy="4726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2BF9E042-B0A9-4469-AA4D-7590593EB144}"/>
                  </a:ext>
                </a:extLst>
              </p:cNvPr>
              <p:cNvSpPr/>
              <p:nvPr/>
            </p:nvSpPr>
            <p:spPr>
              <a:xfrm>
                <a:off x="2432439" y="487948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F4FF26F3-1441-4F15-BFD3-7B752B369CF2}"/>
                  </a:ext>
                </a:extLst>
              </p:cNvPr>
              <p:cNvSpPr/>
              <p:nvPr/>
            </p:nvSpPr>
            <p:spPr>
              <a:xfrm>
                <a:off x="699964" y="530095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6F4E328B-DE29-4E73-AF90-C77D771A869B}"/>
                  </a:ext>
                </a:extLst>
              </p:cNvPr>
              <p:cNvSpPr/>
              <p:nvPr/>
            </p:nvSpPr>
            <p:spPr>
              <a:xfrm>
                <a:off x="43137" y="519566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2BCC6E5-D550-4FF5-AA10-7B71D6564966}"/>
                </a:ext>
              </a:extLst>
            </p:cNvPr>
            <p:cNvSpPr/>
            <p:nvPr/>
          </p:nvSpPr>
          <p:spPr>
            <a:xfrm flipH="1">
              <a:off x="2696897" y="6099319"/>
              <a:ext cx="509632" cy="5246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현 96">
              <a:extLst>
                <a:ext uri="{FF2B5EF4-FFF2-40B4-BE49-F238E27FC236}">
                  <a16:creationId xmlns:a16="http://schemas.microsoft.com/office/drawing/2014/main" id="{D39A0157-C894-4D19-8FA3-BAA8D97403AD}"/>
                </a:ext>
              </a:extLst>
            </p:cNvPr>
            <p:cNvSpPr/>
            <p:nvPr/>
          </p:nvSpPr>
          <p:spPr>
            <a:xfrm>
              <a:off x="3328527" y="6058687"/>
              <a:ext cx="784657" cy="784657"/>
            </a:xfrm>
            <a:prstGeom prst="chord">
              <a:avLst>
                <a:gd name="adj1" fmla="val 10904884"/>
                <a:gd name="adj2" fmla="val 21584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현 97">
              <a:extLst>
                <a:ext uri="{FF2B5EF4-FFF2-40B4-BE49-F238E27FC236}">
                  <a16:creationId xmlns:a16="http://schemas.microsoft.com/office/drawing/2014/main" id="{2D0A07A6-B5F5-40C2-8A39-89F92DAF102A}"/>
                </a:ext>
              </a:extLst>
            </p:cNvPr>
            <p:cNvSpPr/>
            <p:nvPr/>
          </p:nvSpPr>
          <p:spPr>
            <a:xfrm>
              <a:off x="4554915" y="6352929"/>
              <a:ext cx="492156" cy="492156"/>
            </a:xfrm>
            <a:prstGeom prst="chord">
              <a:avLst>
                <a:gd name="adj1" fmla="val 10904884"/>
                <a:gd name="adj2" fmla="val 21584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" name="현 96">
              <a:extLst>
                <a:ext uri="{FF2B5EF4-FFF2-40B4-BE49-F238E27FC236}">
                  <a16:creationId xmlns:a16="http://schemas.microsoft.com/office/drawing/2014/main" id="{40088CE9-3ACB-4E74-9BE1-E88ACB3AD592}"/>
                </a:ext>
              </a:extLst>
            </p:cNvPr>
            <p:cNvSpPr/>
            <p:nvPr/>
          </p:nvSpPr>
          <p:spPr>
            <a:xfrm>
              <a:off x="3972848" y="5984118"/>
              <a:ext cx="784657" cy="784657"/>
            </a:xfrm>
            <a:prstGeom prst="chord">
              <a:avLst>
                <a:gd name="adj1" fmla="val 10904884"/>
                <a:gd name="adj2" fmla="val 21584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DC34D36-C2C0-40A1-9116-D7AA632D4AB5}"/>
                </a:ext>
              </a:extLst>
            </p:cNvPr>
            <p:cNvGrpSpPr/>
            <p:nvPr/>
          </p:nvGrpSpPr>
          <p:grpSpPr>
            <a:xfrm flipH="1">
              <a:off x="7769092" y="5591016"/>
              <a:ext cx="4422908" cy="1266984"/>
              <a:chOff x="8005970" y="4483310"/>
              <a:chExt cx="4422908" cy="1266984"/>
            </a:xfrm>
            <a:grpFill/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FAA8945-1E2E-4DC6-B28C-9B3646218D29}"/>
                  </a:ext>
                </a:extLst>
              </p:cNvPr>
              <p:cNvSpPr/>
              <p:nvPr/>
            </p:nvSpPr>
            <p:spPr>
              <a:xfrm flipH="1">
                <a:off x="11642407" y="4717018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9725CAE5-9153-43AF-B2A4-892454CF72C2}"/>
                  </a:ext>
                </a:extLst>
              </p:cNvPr>
              <p:cNvSpPr/>
              <p:nvPr/>
            </p:nvSpPr>
            <p:spPr>
              <a:xfrm flipH="1">
                <a:off x="11155214" y="4568691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472B5291-349D-4078-93DE-35858A763780}"/>
                  </a:ext>
                </a:extLst>
              </p:cNvPr>
              <p:cNvSpPr/>
              <p:nvPr/>
            </p:nvSpPr>
            <p:spPr>
              <a:xfrm flipH="1">
                <a:off x="10656333" y="4532227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50DABA2D-0206-4D5F-80E4-71651C4B650C}"/>
                  </a:ext>
                </a:extLst>
              </p:cNvPr>
              <p:cNvSpPr/>
              <p:nvPr/>
            </p:nvSpPr>
            <p:spPr>
              <a:xfrm flipH="1">
                <a:off x="10227408" y="4630410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03384D99-D6E6-46CF-B834-EFFA18C40C98}"/>
                  </a:ext>
                </a:extLst>
              </p:cNvPr>
              <p:cNvSpPr/>
              <p:nvPr/>
            </p:nvSpPr>
            <p:spPr>
              <a:xfrm flipH="1">
                <a:off x="9634684" y="4523334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3DEC25FB-81B7-4C0A-8BFC-E52889CF5FDF}"/>
                  </a:ext>
                </a:extLst>
              </p:cNvPr>
              <p:cNvSpPr/>
              <p:nvPr/>
            </p:nvSpPr>
            <p:spPr>
              <a:xfrm flipH="1">
                <a:off x="9757833" y="4947098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FA47305-6C25-46F5-92F0-69D3D1235BB3}"/>
                  </a:ext>
                </a:extLst>
              </p:cNvPr>
              <p:cNvSpPr/>
              <p:nvPr/>
            </p:nvSpPr>
            <p:spPr>
              <a:xfrm flipH="1">
                <a:off x="8007712" y="5033235"/>
                <a:ext cx="4159392" cy="71705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756DE48B-F5DD-469B-919F-2184C612816C}"/>
                  </a:ext>
                </a:extLst>
              </p:cNvPr>
              <p:cNvSpPr/>
              <p:nvPr/>
            </p:nvSpPr>
            <p:spPr>
              <a:xfrm flipH="1">
                <a:off x="11143693" y="4817974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34D7D75C-C161-4647-B1C7-2616FDBE0BB0}"/>
                  </a:ext>
                </a:extLst>
              </p:cNvPr>
              <p:cNvSpPr/>
              <p:nvPr/>
            </p:nvSpPr>
            <p:spPr>
              <a:xfrm flipH="1">
                <a:off x="9332942" y="4727306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225B45D2-C4E1-4433-A324-B36A8A9CEEF7}"/>
                  </a:ext>
                </a:extLst>
              </p:cNvPr>
              <p:cNvSpPr/>
              <p:nvPr/>
            </p:nvSpPr>
            <p:spPr>
              <a:xfrm flipH="1">
                <a:off x="8736184" y="4717018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F6F91851-F5D3-4444-80A4-90BAECB32040}"/>
                  </a:ext>
                </a:extLst>
              </p:cNvPr>
              <p:cNvSpPr/>
              <p:nvPr/>
            </p:nvSpPr>
            <p:spPr>
              <a:xfrm flipH="1">
                <a:off x="8490456" y="4820098"/>
                <a:ext cx="393236" cy="37270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93F545B-BFA3-4941-8C06-8CB408042E7E}"/>
                  </a:ext>
                </a:extLst>
              </p:cNvPr>
              <p:cNvSpPr/>
              <p:nvPr/>
            </p:nvSpPr>
            <p:spPr>
              <a:xfrm flipH="1">
                <a:off x="8009669" y="4845022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99D200BE-06B2-4383-A9CC-A2E21B9ED6E2}"/>
                  </a:ext>
                </a:extLst>
              </p:cNvPr>
              <p:cNvSpPr/>
              <p:nvPr/>
            </p:nvSpPr>
            <p:spPr>
              <a:xfrm flipH="1">
                <a:off x="8104585" y="4483310"/>
                <a:ext cx="786471" cy="745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63CF832C-54D9-4F2C-B28A-D57ED67FBCC7}"/>
                  </a:ext>
                </a:extLst>
              </p:cNvPr>
              <p:cNvSpPr/>
              <p:nvPr/>
            </p:nvSpPr>
            <p:spPr>
              <a:xfrm flipH="1">
                <a:off x="8005970" y="4772493"/>
                <a:ext cx="456127" cy="43231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A22274B-E1AA-4349-B3A1-AF0823EEDC56}"/>
              </a:ext>
            </a:extLst>
          </p:cNvPr>
          <p:cNvGrpSpPr/>
          <p:nvPr/>
        </p:nvGrpSpPr>
        <p:grpSpPr>
          <a:xfrm>
            <a:off x="-2529" y="5771636"/>
            <a:ext cx="9146529" cy="1095420"/>
            <a:chOff x="-3372" y="5771636"/>
            <a:chExt cx="12195372" cy="1095420"/>
          </a:xfrm>
          <a:solidFill>
            <a:schemeClr val="bg1"/>
          </a:solidFill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1FD5709A-E029-4483-A85F-1C54228C858F}"/>
                </a:ext>
              </a:extLst>
            </p:cNvPr>
            <p:cNvGrpSpPr/>
            <p:nvPr/>
          </p:nvGrpSpPr>
          <p:grpSpPr>
            <a:xfrm>
              <a:off x="-3372" y="6002404"/>
              <a:ext cx="2653222" cy="855594"/>
              <a:chOff x="5208276" y="5677120"/>
              <a:chExt cx="3880949" cy="1251508"/>
            </a:xfrm>
            <a:grpFill/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63EE3056-6DAC-43E9-A03C-69F4911BB349}"/>
                  </a:ext>
                </a:extLst>
              </p:cNvPr>
              <p:cNvSpPr/>
              <p:nvPr/>
            </p:nvSpPr>
            <p:spPr>
              <a:xfrm>
                <a:off x="6973598" y="590364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A7C4C0CD-B43A-4D3B-A729-30B1D6A84B4E}"/>
                  </a:ext>
                </a:extLst>
              </p:cNvPr>
              <p:cNvSpPr/>
              <p:nvPr/>
            </p:nvSpPr>
            <p:spPr>
              <a:xfrm>
                <a:off x="6737750" y="61768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411B1F6E-55E6-4D26-917E-6373C8E7C1A7}"/>
                  </a:ext>
                </a:extLst>
              </p:cNvPr>
              <p:cNvSpPr/>
              <p:nvPr/>
            </p:nvSpPr>
            <p:spPr>
              <a:xfrm>
                <a:off x="7621548" y="593601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7E7DE704-6209-47F5-BD00-D182EB95857D}"/>
                  </a:ext>
                </a:extLst>
              </p:cNvPr>
              <p:cNvSpPr/>
              <p:nvPr/>
            </p:nvSpPr>
            <p:spPr>
              <a:xfrm>
                <a:off x="8012007" y="578305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D9C26B7B-F2D5-4F7C-B475-F7F8990960C6}"/>
                  </a:ext>
                </a:extLst>
              </p:cNvPr>
              <p:cNvSpPr/>
              <p:nvPr/>
            </p:nvSpPr>
            <p:spPr>
              <a:xfrm>
                <a:off x="6212527" y="61696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85EFE878-121D-43E3-A2A7-09D49E168100}"/>
                  </a:ext>
                </a:extLst>
              </p:cNvPr>
              <p:cNvSpPr/>
              <p:nvPr/>
            </p:nvSpPr>
            <p:spPr>
              <a:xfrm>
                <a:off x="5827426" y="5940423"/>
                <a:ext cx="988205" cy="98820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E5A91931-8CB3-44CF-8915-BA75E1981942}"/>
                  </a:ext>
                </a:extLst>
              </p:cNvPr>
              <p:cNvSpPr/>
              <p:nvPr/>
            </p:nvSpPr>
            <p:spPr>
              <a:xfrm>
                <a:off x="8028027" y="5677120"/>
                <a:ext cx="995012" cy="99501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759E9339-D043-4C98-BF2A-4462908A983A}"/>
                  </a:ext>
                </a:extLst>
              </p:cNvPr>
              <p:cNvSpPr/>
              <p:nvPr/>
            </p:nvSpPr>
            <p:spPr>
              <a:xfrm>
                <a:off x="8369145" y="618281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E6E33D85-398D-4310-BFEC-4E93BBFD6BFD}"/>
                  </a:ext>
                </a:extLst>
              </p:cNvPr>
              <p:cNvSpPr/>
              <p:nvPr/>
            </p:nvSpPr>
            <p:spPr>
              <a:xfrm>
                <a:off x="5208276" y="6761949"/>
                <a:ext cx="3880949" cy="1666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2516675B-6CB0-40AF-ADC0-3B200D8BE6EA}"/>
                  </a:ext>
                </a:extLst>
              </p:cNvPr>
              <p:cNvSpPr/>
              <p:nvPr/>
            </p:nvSpPr>
            <p:spPr>
              <a:xfrm>
                <a:off x="7281640" y="617682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94CA8B83-E554-4196-860F-ADCC2B36E491}"/>
                  </a:ext>
                </a:extLst>
              </p:cNvPr>
              <p:cNvSpPr/>
              <p:nvPr/>
            </p:nvSpPr>
            <p:spPr>
              <a:xfrm>
                <a:off x="5427788" y="607574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8D15C3BB-66B1-493A-9DBD-EB0ACF8191CF}"/>
                  </a:ext>
                </a:extLst>
              </p:cNvPr>
              <p:cNvSpPr/>
              <p:nvPr/>
            </p:nvSpPr>
            <p:spPr>
              <a:xfrm>
                <a:off x="5213208" y="6320028"/>
                <a:ext cx="595719" cy="59572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8FE4766D-9BC7-4C0B-BF7E-382B10E3126D}"/>
                  </a:ext>
                </a:extLst>
              </p:cNvPr>
              <p:cNvSpPr/>
              <p:nvPr/>
            </p:nvSpPr>
            <p:spPr>
              <a:xfrm>
                <a:off x="7799510" y="618268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1C5AFC2-D17E-451F-B9CF-63052CA5A41B}"/>
                </a:ext>
              </a:extLst>
            </p:cNvPr>
            <p:cNvGrpSpPr/>
            <p:nvPr/>
          </p:nvGrpSpPr>
          <p:grpSpPr>
            <a:xfrm>
              <a:off x="2503359" y="5771636"/>
              <a:ext cx="3430784" cy="1086364"/>
              <a:chOff x="5096347" y="5677120"/>
              <a:chExt cx="3992878" cy="1264356"/>
            </a:xfrm>
            <a:grpFill/>
          </p:grpSpPr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B37A4628-952A-4FDB-83AA-624713C5B4A0}"/>
                  </a:ext>
                </a:extLst>
              </p:cNvPr>
              <p:cNvSpPr/>
              <p:nvPr/>
            </p:nvSpPr>
            <p:spPr>
              <a:xfrm>
                <a:off x="6973598" y="590364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84FEA53A-2C49-439D-9816-328811E4E283}"/>
                  </a:ext>
                </a:extLst>
              </p:cNvPr>
              <p:cNvSpPr/>
              <p:nvPr/>
            </p:nvSpPr>
            <p:spPr>
              <a:xfrm>
                <a:off x="6737750" y="61768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C2CBDE0F-CA9F-4DEF-9BC2-8F158AC93F47}"/>
                  </a:ext>
                </a:extLst>
              </p:cNvPr>
              <p:cNvSpPr/>
              <p:nvPr/>
            </p:nvSpPr>
            <p:spPr>
              <a:xfrm>
                <a:off x="7621548" y="593601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AD59C9B2-E733-40CC-B576-678645F6BBDB}"/>
                  </a:ext>
                </a:extLst>
              </p:cNvPr>
              <p:cNvSpPr/>
              <p:nvPr/>
            </p:nvSpPr>
            <p:spPr>
              <a:xfrm>
                <a:off x="8012007" y="578305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49C2FBC6-7CDE-4279-97CF-5D86F508EA2F}"/>
                  </a:ext>
                </a:extLst>
              </p:cNvPr>
              <p:cNvSpPr/>
              <p:nvPr/>
            </p:nvSpPr>
            <p:spPr>
              <a:xfrm>
                <a:off x="6212527" y="61696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D7C83E51-AF8E-49A5-AEEF-0FBC8A650DD8}"/>
                  </a:ext>
                </a:extLst>
              </p:cNvPr>
              <p:cNvSpPr/>
              <p:nvPr/>
            </p:nvSpPr>
            <p:spPr>
              <a:xfrm>
                <a:off x="5827426" y="5940423"/>
                <a:ext cx="988205" cy="98820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9C0DD979-64C8-42CC-AB58-55CF47FB76A8}"/>
                  </a:ext>
                </a:extLst>
              </p:cNvPr>
              <p:cNvSpPr/>
              <p:nvPr/>
            </p:nvSpPr>
            <p:spPr>
              <a:xfrm>
                <a:off x="8028027" y="5677120"/>
                <a:ext cx="995012" cy="99501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3F02F08F-BC8D-4367-A065-359D40CC0DA2}"/>
                  </a:ext>
                </a:extLst>
              </p:cNvPr>
              <p:cNvSpPr/>
              <p:nvPr/>
            </p:nvSpPr>
            <p:spPr>
              <a:xfrm>
                <a:off x="8369145" y="622139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46C09040-6655-46CA-87F3-F462D0DE3AAA}"/>
                  </a:ext>
                </a:extLst>
              </p:cNvPr>
              <p:cNvSpPr/>
              <p:nvPr/>
            </p:nvSpPr>
            <p:spPr>
              <a:xfrm>
                <a:off x="5208276" y="6770752"/>
                <a:ext cx="3880949" cy="1666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B631F9DC-BAC4-4158-90D0-D42B5735164D}"/>
                  </a:ext>
                </a:extLst>
              </p:cNvPr>
              <p:cNvSpPr/>
              <p:nvPr/>
            </p:nvSpPr>
            <p:spPr>
              <a:xfrm>
                <a:off x="7281640" y="617682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183E1C89-2A7C-4545-9091-0CCF6E812022}"/>
                  </a:ext>
                </a:extLst>
              </p:cNvPr>
              <p:cNvSpPr/>
              <p:nvPr/>
            </p:nvSpPr>
            <p:spPr>
              <a:xfrm>
                <a:off x="5427788" y="607574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FADAB87F-4DCC-4DEB-98BB-39C1122887E2}"/>
                  </a:ext>
                </a:extLst>
              </p:cNvPr>
              <p:cNvSpPr/>
              <p:nvPr/>
            </p:nvSpPr>
            <p:spPr>
              <a:xfrm>
                <a:off x="5096347" y="6288693"/>
                <a:ext cx="595719" cy="59571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9164BA71-583C-4D75-B4FE-53EDFAA88102}"/>
                  </a:ext>
                </a:extLst>
              </p:cNvPr>
              <p:cNvSpPr/>
              <p:nvPr/>
            </p:nvSpPr>
            <p:spPr>
              <a:xfrm>
                <a:off x="7799510" y="618268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7F1D23C-6213-480F-8DAD-12A5CEB1DC5B}"/>
                </a:ext>
              </a:extLst>
            </p:cNvPr>
            <p:cNvGrpSpPr/>
            <p:nvPr/>
          </p:nvGrpSpPr>
          <p:grpSpPr>
            <a:xfrm flipH="1">
              <a:off x="5677557" y="5865298"/>
              <a:ext cx="3459076" cy="994002"/>
              <a:chOff x="5176824" y="5783050"/>
              <a:chExt cx="4025805" cy="1156862"/>
            </a:xfrm>
            <a:grpFill/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3CA05E8C-2B32-4529-A57B-701448F88EF6}"/>
                  </a:ext>
                </a:extLst>
              </p:cNvPr>
              <p:cNvSpPr/>
              <p:nvPr/>
            </p:nvSpPr>
            <p:spPr>
              <a:xfrm>
                <a:off x="6973598" y="590364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2A616174-ED03-4805-B9DD-D721279AD6E6}"/>
                  </a:ext>
                </a:extLst>
              </p:cNvPr>
              <p:cNvSpPr/>
              <p:nvPr/>
            </p:nvSpPr>
            <p:spPr>
              <a:xfrm>
                <a:off x="6737750" y="61768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3898C5A1-822C-4B3F-98AC-1B883AB55686}"/>
                  </a:ext>
                </a:extLst>
              </p:cNvPr>
              <p:cNvSpPr/>
              <p:nvPr/>
            </p:nvSpPr>
            <p:spPr>
              <a:xfrm>
                <a:off x="7621548" y="593601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F764C3AB-0443-48DD-9CCC-D2173B2BBAAA}"/>
                  </a:ext>
                </a:extLst>
              </p:cNvPr>
              <p:cNvSpPr/>
              <p:nvPr/>
            </p:nvSpPr>
            <p:spPr>
              <a:xfrm>
                <a:off x="8012007" y="578305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9577510F-AC47-4DB5-9AA5-B625E2728569}"/>
                  </a:ext>
                </a:extLst>
              </p:cNvPr>
              <p:cNvSpPr/>
              <p:nvPr/>
            </p:nvSpPr>
            <p:spPr>
              <a:xfrm>
                <a:off x="6212527" y="61696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E5FE861D-9140-4562-9B75-E95D9C28F995}"/>
                  </a:ext>
                </a:extLst>
              </p:cNvPr>
              <p:cNvSpPr/>
              <p:nvPr/>
            </p:nvSpPr>
            <p:spPr>
              <a:xfrm>
                <a:off x="5975384" y="6088379"/>
                <a:ext cx="840247" cy="8402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0E476972-D31B-4C55-9AE8-77302445AB9E}"/>
                  </a:ext>
                </a:extLst>
              </p:cNvPr>
              <p:cNvSpPr/>
              <p:nvPr/>
            </p:nvSpPr>
            <p:spPr>
              <a:xfrm>
                <a:off x="8482549" y="610077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83A7AEE1-BD0C-4424-A195-5B060AE25EBE}"/>
                  </a:ext>
                </a:extLst>
              </p:cNvPr>
              <p:cNvSpPr/>
              <p:nvPr/>
            </p:nvSpPr>
            <p:spPr>
              <a:xfrm>
                <a:off x="5208276" y="6770752"/>
                <a:ext cx="3880949" cy="1666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F3125B97-7669-4B95-BD7D-13E8A4BB9653}"/>
                  </a:ext>
                </a:extLst>
              </p:cNvPr>
              <p:cNvSpPr/>
              <p:nvPr/>
            </p:nvSpPr>
            <p:spPr>
              <a:xfrm>
                <a:off x="7281640" y="617682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66735B78-31E7-45F4-8C36-8DE3C679AD26}"/>
                  </a:ext>
                </a:extLst>
              </p:cNvPr>
              <p:cNvSpPr/>
              <p:nvPr/>
            </p:nvSpPr>
            <p:spPr>
              <a:xfrm>
                <a:off x="5176824" y="6066471"/>
                <a:ext cx="849276" cy="84927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2659CB7C-EDB0-4898-8CF5-20A5E15FE85F}"/>
                  </a:ext>
                </a:extLst>
              </p:cNvPr>
              <p:cNvSpPr/>
              <p:nvPr/>
            </p:nvSpPr>
            <p:spPr>
              <a:xfrm>
                <a:off x="7541959" y="6181631"/>
                <a:ext cx="1213393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C319DC66-8569-4724-AAC5-5CF9A322D5ED}"/>
                  </a:ext>
                </a:extLst>
              </p:cNvPr>
              <p:cNvSpPr/>
              <p:nvPr/>
            </p:nvSpPr>
            <p:spPr>
              <a:xfrm>
                <a:off x="5630466" y="621983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3A48F73-B426-4601-A446-4ED08BEBA4B3}"/>
                </a:ext>
              </a:extLst>
            </p:cNvPr>
            <p:cNvGrpSpPr/>
            <p:nvPr/>
          </p:nvGrpSpPr>
          <p:grpSpPr>
            <a:xfrm flipH="1">
              <a:off x="8843757" y="5862656"/>
              <a:ext cx="3348243" cy="1004400"/>
              <a:chOff x="5192411" y="5783050"/>
              <a:chExt cx="3896814" cy="1168963"/>
            </a:xfrm>
            <a:grpFill/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CC4E3804-E0A4-4644-BB2B-7737C96057A0}"/>
                  </a:ext>
                </a:extLst>
              </p:cNvPr>
              <p:cNvSpPr/>
              <p:nvPr/>
            </p:nvSpPr>
            <p:spPr>
              <a:xfrm>
                <a:off x="6973598" y="590364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E8A206D2-6159-4AA9-AEB7-29AE1ED31679}"/>
                  </a:ext>
                </a:extLst>
              </p:cNvPr>
              <p:cNvSpPr/>
              <p:nvPr/>
            </p:nvSpPr>
            <p:spPr>
              <a:xfrm>
                <a:off x="6737750" y="61768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F7E8AFB5-42A3-4604-A0F6-E40D854B2930}"/>
                  </a:ext>
                </a:extLst>
              </p:cNvPr>
              <p:cNvSpPr/>
              <p:nvPr/>
            </p:nvSpPr>
            <p:spPr>
              <a:xfrm>
                <a:off x="7621548" y="593601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10DC7616-766B-461F-9AD9-16E40B72ABD8}"/>
                  </a:ext>
                </a:extLst>
              </p:cNvPr>
              <p:cNvSpPr/>
              <p:nvPr/>
            </p:nvSpPr>
            <p:spPr>
              <a:xfrm>
                <a:off x="8012007" y="578305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176B17E3-768B-4368-928D-F524814DAB6C}"/>
                  </a:ext>
                </a:extLst>
              </p:cNvPr>
              <p:cNvSpPr/>
              <p:nvPr/>
            </p:nvSpPr>
            <p:spPr>
              <a:xfrm>
                <a:off x="6212527" y="61696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EB370F9C-D60F-4F34-8186-B7A828289D87}"/>
                  </a:ext>
                </a:extLst>
              </p:cNvPr>
              <p:cNvSpPr/>
              <p:nvPr/>
            </p:nvSpPr>
            <p:spPr>
              <a:xfrm>
                <a:off x="5975384" y="6088379"/>
                <a:ext cx="840247" cy="8402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60324F0C-011C-4E9E-8949-83FFE79296D7}"/>
                  </a:ext>
                </a:extLst>
              </p:cNvPr>
              <p:cNvSpPr/>
              <p:nvPr/>
            </p:nvSpPr>
            <p:spPr>
              <a:xfrm>
                <a:off x="8369145" y="622139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2B026FE-8A93-425A-BA6E-3D9F3FD89FD4}"/>
                  </a:ext>
                </a:extLst>
              </p:cNvPr>
              <p:cNvSpPr/>
              <p:nvPr/>
            </p:nvSpPr>
            <p:spPr>
              <a:xfrm>
                <a:off x="5192411" y="6613640"/>
                <a:ext cx="3880949" cy="32379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CCCFD2BC-2D62-4A10-9ED7-52D111153086}"/>
                  </a:ext>
                </a:extLst>
              </p:cNvPr>
              <p:cNvSpPr/>
              <p:nvPr/>
            </p:nvSpPr>
            <p:spPr>
              <a:xfrm>
                <a:off x="7281640" y="617682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87CB2851-5BBF-4234-9154-4D79CDB32F67}"/>
                  </a:ext>
                </a:extLst>
              </p:cNvPr>
              <p:cNvSpPr/>
              <p:nvPr/>
            </p:nvSpPr>
            <p:spPr>
              <a:xfrm>
                <a:off x="5192411" y="6044347"/>
                <a:ext cx="907666" cy="90766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A5458181-3C5B-4B56-875C-A32FBCEB7C43}"/>
                  </a:ext>
                </a:extLst>
              </p:cNvPr>
              <p:cNvSpPr/>
              <p:nvPr/>
            </p:nvSpPr>
            <p:spPr>
              <a:xfrm>
                <a:off x="7799510" y="618268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49F86944-3033-41A9-8166-0E33EBCC6A4E}"/>
                  </a:ext>
                </a:extLst>
              </p:cNvPr>
              <p:cNvSpPr/>
              <p:nvPr/>
            </p:nvSpPr>
            <p:spPr>
              <a:xfrm>
                <a:off x="5630466" y="621983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96D6EC50-7C74-4E85-909D-C19335A710B2}"/>
              </a:ext>
            </a:extLst>
          </p:cNvPr>
          <p:cNvGrpSpPr/>
          <p:nvPr/>
        </p:nvGrpSpPr>
        <p:grpSpPr>
          <a:xfrm>
            <a:off x="6774433" y="1805844"/>
            <a:ext cx="1700202" cy="3721169"/>
            <a:chOff x="1589533" y="1116515"/>
            <a:chExt cx="3026615" cy="4968176"/>
          </a:xfrm>
          <a:effectLst/>
        </p:grpSpPr>
        <p:sp>
          <p:nvSpPr>
            <p:cNvPr id="200" name="Oval 17">
              <a:extLst>
                <a:ext uri="{FF2B5EF4-FFF2-40B4-BE49-F238E27FC236}">
                  <a16:creationId xmlns:a16="http://schemas.microsoft.com/office/drawing/2014/main" id="{7EBB7C4E-F6A3-4F2D-8DEB-10C49645AA4F}"/>
                </a:ext>
              </a:extLst>
            </p:cNvPr>
            <p:cNvSpPr/>
            <p:nvPr/>
          </p:nvSpPr>
          <p:spPr>
            <a:xfrm>
              <a:off x="2132802" y="2924944"/>
              <a:ext cx="1926584" cy="1846330"/>
            </a:xfrm>
            <a:custGeom>
              <a:avLst/>
              <a:gdLst/>
              <a:ahLst/>
              <a:cxnLst/>
              <a:rect l="l" t="t" r="r" b="b"/>
              <a:pathLst>
                <a:path w="1926584" h="1846330">
                  <a:moveTo>
                    <a:pt x="1089951" y="1842682"/>
                  </a:moveTo>
                  <a:lnTo>
                    <a:pt x="1097532" y="1846330"/>
                  </a:lnTo>
                  <a:lnTo>
                    <a:pt x="1093652" y="1846330"/>
                  </a:lnTo>
                  <a:cubicBezTo>
                    <a:pt x="1092687" y="1844762"/>
                    <a:pt x="1091322" y="1843713"/>
                    <a:pt x="1089951" y="1842682"/>
                  </a:cubicBezTo>
                  <a:close/>
                  <a:moveTo>
                    <a:pt x="465856" y="1495303"/>
                  </a:moveTo>
                  <a:lnTo>
                    <a:pt x="1467054" y="1495303"/>
                  </a:lnTo>
                  <a:lnTo>
                    <a:pt x="1233836" y="1811603"/>
                  </a:lnTo>
                  <a:lnTo>
                    <a:pt x="699074" y="1811603"/>
                  </a:lnTo>
                  <a:close/>
                  <a:moveTo>
                    <a:pt x="0" y="0"/>
                  </a:moveTo>
                  <a:lnTo>
                    <a:pt x="706150" y="0"/>
                  </a:lnTo>
                  <a:cubicBezTo>
                    <a:pt x="688007" y="36121"/>
                    <a:pt x="678316" y="76955"/>
                    <a:pt x="678316" y="120053"/>
                  </a:cubicBezTo>
                  <a:cubicBezTo>
                    <a:pt x="678316" y="275422"/>
                    <a:pt x="804268" y="401374"/>
                    <a:pt x="959637" y="401374"/>
                  </a:cubicBezTo>
                  <a:cubicBezTo>
                    <a:pt x="1115006" y="401374"/>
                    <a:pt x="1240958" y="275422"/>
                    <a:pt x="1240958" y="120053"/>
                  </a:cubicBezTo>
                  <a:cubicBezTo>
                    <a:pt x="1240958" y="76955"/>
                    <a:pt x="1231267" y="36121"/>
                    <a:pt x="1213124" y="0"/>
                  </a:cubicBezTo>
                  <a:lnTo>
                    <a:pt x="1926584" y="0"/>
                  </a:lnTo>
                  <a:cubicBezTo>
                    <a:pt x="1925444" y="144359"/>
                    <a:pt x="1883779" y="344931"/>
                    <a:pt x="1823215" y="551899"/>
                  </a:cubicBezTo>
                  <a:cubicBezTo>
                    <a:pt x="1795312" y="517144"/>
                    <a:pt x="1757916" y="489629"/>
                    <a:pt x="1713591" y="472119"/>
                  </a:cubicBezTo>
                  <a:cubicBezTo>
                    <a:pt x="1569089" y="415034"/>
                    <a:pt x="1405670" y="485901"/>
                    <a:pt x="1348585" y="630403"/>
                  </a:cubicBezTo>
                  <a:cubicBezTo>
                    <a:pt x="1291501" y="774905"/>
                    <a:pt x="1362367" y="938324"/>
                    <a:pt x="1506869" y="995409"/>
                  </a:cubicBezTo>
                  <a:cubicBezTo>
                    <a:pt x="1554590" y="1014260"/>
                    <a:pt x="1604374" y="1019158"/>
                    <a:pt x="1651530" y="1010859"/>
                  </a:cubicBezTo>
                  <a:lnTo>
                    <a:pt x="1566591" y="1237129"/>
                  </a:lnTo>
                  <a:cubicBezTo>
                    <a:pt x="1534342" y="1304822"/>
                    <a:pt x="1503291" y="1361947"/>
                    <a:pt x="1475612" y="1404265"/>
                  </a:cubicBezTo>
                  <a:lnTo>
                    <a:pt x="450971" y="1404265"/>
                  </a:lnTo>
                  <a:cubicBezTo>
                    <a:pt x="423328" y="1362000"/>
                    <a:pt x="392320" y="1304965"/>
                    <a:pt x="360116" y="1237384"/>
                  </a:cubicBezTo>
                  <a:lnTo>
                    <a:pt x="271026" y="1000106"/>
                  </a:lnTo>
                  <a:cubicBezTo>
                    <a:pt x="328356" y="1014395"/>
                    <a:pt x="390560" y="1009724"/>
                    <a:pt x="448647" y="983756"/>
                  </a:cubicBezTo>
                  <a:cubicBezTo>
                    <a:pt x="590487" y="920346"/>
                    <a:pt x="654067" y="753956"/>
                    <a:pt x="590657" y="612116"/>
                  </a:cubicBezTo>
                  <a:cubicBezTo>
                    <a:pt x="527246" y="470276"/>
                    <a:pt x="360857" y="406696"/>
                    <a:pt x="219017" y="470106"/>
                  </a:cubicBezTo>
                  <a:cubicBezTo>
                    <a:pt x="172166" y="491051"/>
                    <a:pt x="133853" y="523232"/>
                    <a:pt x="106817" y="562760"/>
                  </a:cubicBezTo>
                  <a:lnTo>
                    <a:pt x="105084" y="558146"/>
                  </a:lnTo>
                  <a:cubicBezTo>
                    <a:pt x="43643" y="348954"/>
                    <a:pt x="1152" y="145804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 dirty="0"/>
            </a:p>
          </p:txBody>
        </p:sp>
        <p:sp>
          <p:nvSpPr>
            <p:cNvPr id="201" name="Oval 17">
              <a:extLst>
                <a:ext uri="{FF2B5EF4-FFF2-40B4-BE49-F238E27FC236}">
                  <a16:creationId xmlns:a16="http://schemas.microsoft.com/office/drawing/2014/main" id="{9140C652-D02A-47F7-9C9B-3516D170E1F2}"/>
                </a:ext>
              </a:extLst>
            </p:cNvPr>
            <p:cNvSpPr/>
            <p:nvPr/>
          </p:nvSpPr>
          <p:spPr>
            <a:xfrm>
              <a:off x="2569504" y="4788517"/>
              <a:ext cx="1269711" cy="1296174"/>
            </a:xfrm>
            <a:custGeom>
              <a:avLst/>
              <a:gdLst/>
              <a:ahLst/>
              <a:cxnLst/>
              <a:rect l="l" t="t" r="r" b="b"/>
              <a:pathLst>
                <a:path w="1020942" h="1042219">
                  <a:moveTo>
                    <a:pt x="598154" y="0"/>
                  </a:moveTo>
                  <a:lnTo>
                    <a:pt x="602034" y="0"/>
                  </a:lnTo>
                  <a:cubicBezTo>
                    <a:pt x="732545" y="48130"/>
                    <a:pt x="851964" y="153955"/>
                    <a:pt x="948095" y="335846"/>
                  </a:cubicBezTo>
                  <a:cubicBezTo>
                    <a:pt x="978843" y="400651"/>
                    <a:pt x="1074165" y="613050"/>
                    <a:pt x="981303" y="723974"/>
                  </a:cubicBezTo>
                  <a:cubicBezTo>
                    <a:pt x="873097" y="539136"/>
                    <a:pt x="886508" y="512529"/>
                    <a:pt x="761589" y="478328"/>
                  </a:cubicBezTo>
                  <a:cubicBezTo>
                    <a:pt x="754102" y="579795"/>
                    <a:pt x="721375" y="679980"/>
                    <a:pt x="714168" y="719738"/>
                  </a:cubicBezTo>
                  <a:cubicBezTo>
                    <a:pt x="628200" y="910870"/>
                    <a:pt x="649237" y="899056"/>
                    <a:pt x="469174" y="1042219"/>
                  </a:cubicBezTo>
                  <a:cubicBezTo>
                    <a:pt x="470908" y="800421"/>
                    <a:pt x="373014" y="748650"/>
                    <a:pt x="282500" y="696880"/>
                  </a:cubicBezTo>
                  <a:cubicBezTo>
                    <a:pt x="223160" y="674502"/>
                    <a:pt x="189098" y="616202"/>
                    <a:pt x="179009" y="547569"/>
                  </a:cubicBezTo>
                  <a:cubicBezTo>
                    <a:pt x="129468" y="579663"/>
                    <a:pt x="78120" y="590821"/>
                    <a:pt x="28383" y="622928"/>
                  </a:cubicBezTo>
                  <a:cubicBezTo>
                    <a:pt x="28383" y="549752"/>
                    <a:pt x="-45416" y="410156"/>
                    <a:pt x="44988" y="257647"/>
                  </a:cubicBezTo>
                  <a:cubicBezTo>
                    <a:pt x="86462" y="192778"/>
                    <a:pt x="162388" y="97808"/>
                    <a:pt x="252225" y="34529"/>
                  </a:cubicBezTo>
                  <a:lnTo>
                    <a:pt x="215398" y="84251"/>
                  </a:lnTo>
                  <a:cubicBezTo>
                    <a:pt x="167064" y="165792"/>
                    <a:pt x="206521" y="240427"/>
                    <a:pt x="206521" y="279552"/>
                  </a:cubicBezTo>
                  <a:cubicBezTo>
                    <a:pt x="233112" y="262386"/>
                    <a:pt x="260566" y="256420"/>
                    <a:pt x="287054" y="239261"/>
                  </a:cubicBezTo>
                  <a:cubicBezTo>
                    <a:pt x="292448" y="275956"/>
                    <a:pt x="310660" y="307127"/>
                    <a:pt x="342388" y="319091"/>
                  </a:cubicBezTo>
                  <a:cubicBezTo>
                    <a:pt x="390781" y="346770"/>
                    <a:pt x="443121" y="374450"/>
                    <a:pt x="442194" y="503730"/>
                  </a:cubicBezTo>
                  <a:cubicBezTo>
                    <a:pt x="538467" y="427187"/>
                    <a:pt x="527219" y="433503"/>
                    <a:pt x="573183" y="331312"/>
                  </a:cubicBezTo>
                  <a:cubicBezTo>
                    <a:pt x="577036" y="310054"/>
                    <a:pt x="594533" y="256491"/>
                    <a:pt x="598537" y="202239"/>
                  </a:cubicBezTo>
                  <a:cubicBezTo>
                    <a:pt x="665326" y="220526"/>
                    <a:pt x="658156" y="234752"/>
                    <a:pt x="716010" y="333576"/>
                  </a:cubicBezTo>
                  <a:cubicBezTo>
                    <a:pt x="765659" y="274270"/>
                    <a:pt x="714694" y="160709"/>
                    <a:pt x="698255" y="126060"/>
                  </a:cubicBezTo>
                  <a:cubicBezTo>
                    <a:pt x="669077" y="70854"/>
                    <a:pt x="635888" y="28754"/>
                    <a:pt x="5981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202" name="Oval 17">
              <a:extLst>
                <a:ext uri="{FF2B5EF4-FFF2-40B4-BE49-F238E27FC236}">
                  <a16:creationId xmlns:a16="http://schemas.microsoft.com/office/drawing/2014/main" id="{7DF07CC7-8339-4221-AE84-1DAE14B7C219}"/>
                </a:ext>
              </a:extLst>
            </p:cNvPr>
            <p:cNvSpPr/>
            <p:nvPr/>
          </p:nvSpPr>
          <p:spPr>
            <a:xfrm>
              <a:off x="2131996" y="1116515"/>
              <a:ext cx="1928194" cy="2147820"/>
            </a:xfrm>
            <a:custGeom>
              <a:avLst/>
              <a:gdLst/>
              <a:ahLst/>
              <a:cxnLst/>
              <a:rect l="l" t="t" r="r" b="b"/>
              <a:pathLst>
                <a:path w="1928194" h="2147820">
                  <a:moveTo>
                    <a:pt x="967261" y="833968"/>
                  </a:moveTo>
                  <a:cubicBezTo>
                    <a:pt x="1092352" y="833968"/>
                    <a:pt x="1193758" y="935374"/>
                    <a:pt x="1193758" y="1060466"/>
                  </a:cubicBezTo>
                  <a:cubicBezTo>
                    <a:pt x="1193758" y="1185557"/>
                    <a:pt x="1092352" y="1286963"/>
                    <a:pt x="967261" y="1286963"/>
                  </a:cubicBezTo>
                  <a:cubicBezTo>
                    <a:pt x="842169" y="1286963"/>
                    <a:pt x="740763" y="1185557"/>
                    <a:pt x="740763" y="1060466"/>
                  </a:cubicBezTo>
                  <a:cubicBezTo>
                    <a:pt x="740763" y="935374"/>
                    <a:pt x="842169" y="833968"/>
                    <a:pt x="967261" y="833968"/>
                  </a:cubicBezTo>
                  <a:close/>
                  <a:moveTo>
                    <a:pt x="967261" y="676961"/>
                  </a:moveTo>
                  <a:cubicBezTo>
                    <a:pt x="755457" y="676961"/>
                    <a:pt x="583756" y="848662"/>
                    <a:pt x="583756" y="1060466"/>
                  </a:cubicBezTo>
                  <a:cubicBezTo>
                    <a:pt x="583756" y="1272269"/>
                    <a:pt x="755457" y="1443970"/>
                    <a:pt x="967261" y="1443970"/>
                  </a:cubicBezTo>
                  <a:cubicBezTo>
                    <a:pt x="1179064" y="1443970"/>
                    <a:pt x="1350765" y="1272269"/>
                    <a:pt x="1350765" y="1060466"/>
                  </a:cubicBezTo>
                  <a:cubicBezTo>
                    <a:pt x="1350765" y="848662"/>
                    <a:pt x="1179064" y="676961"/>
                    <a:pt x="967261" y="676961"/>
                  </a:cubicBezTo>
                  <a:close/>
                  <a:moveTo>
                    <a:pt x="950055" y="2168"/>
                  </a:moveTo>
                  <a:cubicBezTo>
                    <a:pt x="1242977" y="152649"/>
                    <a:pt x="1536140" y="521630"/>
                    <a:pt x="1696441" y="779728"/>
                  </a:cubicBezTo>
                  <a:cubicBezTo>
                    <a:pt x="1833936" y="1038333"/>
                    <a:pt x="1933792" y="1407364"/>
                    <a:pt x="1927951" y="1727638"/>
                  </a:cubicBezTo>
                  <a:lnTo>
                    <a:pt x="1927390" y="1736421"/>
                  </a:lnTo>
                  <a:lnTo>
                    <a:pt x="1077865" y="1736421"/>
                  </a:lnTo>
                  <a:lnTo>
                    <a:pt x="1077865" y="1773357"/>
                  </a:lnTo>
                  <a:cubicBezTo>
                    <a:pt x="1131585" y="1808489"/>
                    <a:pt x="1165002" y="1869686"/>
                    <a:pt x="1165002" y="1938688"/>
                  </a:cubicBezTo>
                  <a:cubicBezTo>
                    <a:pt x="1165002" y="2054189"/>
                    <a:pt x="1071372" y="2147820"/>
                    <a:pt x="955874" y="2147820"/>
                  </a:cubicBezTo>
                  <a:cubicBezTo>
                    <a:pt x="840375" y="2147820"/>
                    <a:pt x="746746" y="2054189"/>
                    <a:pt x="746746" y="1938688"/>
                  </a:cubicBezTo>
                  <a:cubicBezTo>
                    <a:pt x="746746" y="1869686"/>
                    <a:pt x="780162" y="1808489"/>
                    <a:pt x="833882" y="1773357"/>
                  </a:cubicBezTo>
                  <a:lnTo>
                    <a:pt x="833882" y="1736421"/>
                  </a:lnTo>
                  <a:lnTo>
                    <a:pt x="806" y="1736421"/>
                  </a:lnTo>
                  <a:cubicBezTo>
                    <a:pt x="261" y="1733474"/>
                    <a:pt x="244" y="1730544"/>
                    <a:pt x="244" y="1727638"/>
                  </a:cubicBezTo>
                  <a:cubicBezTo>
                    <a:pt x="-5597" y="1407364"/>
                    <a:pt x="94259" y="1038333"/>
                    <a:pt x="231753" y="779728"/>
                  </a:cubicBezTo>
                  <a:cubicBezTo>
                    <a:pt x="391561" y="522427"/>
                    <a:pt x="638473" y="114130"/>
                    <a:pt x="950055" y="2168"/>
                  </a:cubicBezTo>
                  <a:close/>
                  <a:moveTo>
                    <a:pt x="954612" y="0"/>
                  </a:moveTo>
                  <a:cubicBezTo>
                    <a:pt x="953033" y="554"/>
                    <a:pt x="951456" y="1115"/>
                    <a:pt x="950055" y="2168"/>
                  </a:cubicBezTo>
                  <a:lnTo>
                    <a:pt x="948393" y="117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203" name="Oval 17">
              <a:extLst>
                <a:ext uri="{FF2B5EF4-FFF2-40B4-BE49-F238E27FC236}">
                  <a16:creationId xmlns:a16="http://schemas.microsoft.com/office/drawing/2014/main" id="{98108950-F7C2-4F4B-ABD9-7D58E03F0370}"/>
                </a:ext>
              </a:extLst>
            </p:cNvPr>
            <p:cNvSpPr/>
            <p:nvPr/>
          </p:nvSpPr>
          <p:spPr>
            <a:xfrm>
              <a:off x="3519472" y="3388517"/>
              <a:ext cx="1096676" cy="977554"/>
            </a:xfrm>
            <a:custGeom>
              <a:avLst/>
              <a:gdLst/>
              <a:ahLst/>
              <a:cxnLst/>
              <a:rect l="l" t="t" r="r" b="b"/>
              <a:pathLst>
                <a:path w="1096675" h="977555">
                  <a:moveTo>
                    <a:pt x="1096675" y="977555"/>
                  </a:moveTo>
                  <a:lnTo>
                    <a:pt x="294755" y="679396"/>
                  </a:lnTo>
                  <a:cubicBezTo>
                    <a:pt x="317745" y="611708"/>
                    <a:pt x="345100" y="533141"/>
                    <a:pt x="375325" y="450303"/>
                  </a:cubicBezTo>
                  <a:lnTo>
                    <a:pt x="323464" y="431646"/>
                  </a:lnTo>
                  <a:cubicBezTo>
                    <a:pt x="272223" y="470302"/>
                    <a:pt x="203326" y="481030"/>
                    <a:pt x="138398" y="457673"/>
                  </a:cubicBezTo>
                  <a:cubicBezTo>
                    <a:pt x="29715" y="418576"/>
                    <a:pt x="-26695" y="298780"/>
                    <a:pt x="12402" y="190099"/>
                  </a:cubicBezTo>
                  <a:cubicBezTo>
                    <a:pt x="51498" y="81420"/>
                    <a:pt x="171296" y="25011"/>
                    <a:pt x="279978" y="64109"/>
                  </a:cubicBezTo>
                  <a:cubicBezTo>
                    <a:pt x="344907" y="87466"/>
                    <a:pt x="391180" y="139626"/>
                    <a:pt x="406053" y="202066"/>
                  </a:cubicBezTo>
                  <a:lnTo>
                    <a:pt x="460561" y="221675"/>
                  </a:lnTo>
                  <a:cubicBezTo>
                    <a:pt x="489741" y="145000"/>
                    <a:pt x="520036" y="69608"/>
                    <a:pt x="549792" y="0"/>
                  </a:cubicBezTo>
                  <a:lnTo>
                    <a:pt x="799950" y="1528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204" name="Oval 17">
              <a:extLst>
                <a:ext uri="{FF2B5EF4-FFF2-40B4-BE49-F238E27FC236}">
                  <a16:creationId xmlns:a16="http://schemas.microsoft.com/office/drawing/2014/main" id="{BDE4BEB3-1559-4790-80C2-361173A0C7FD}"/>
                </a:ext>
              </a:extLst>
            </p:cNvPr>
            <p:cNvSpPr/>
            <p:nvPr/>
          </p:nvSpPr>
          <p:spPr>
            <a:xfrm flipH="1">
              <a:off x="1589533" y="3388516"/>
              <a:ext cx="1096675" cy="977555"/>
            </a:xfrm>
            <a:custGeom>
              <a:avLst/>
              <a:gdLst/>
              <a:ahLst/>
              <a:cxnLst/>
              <a:rect l="l" t="t" r="r" b="b"/>
              <a:pathLst>
                <a:path w="1096675" h="977555">
                  <a:moveTo>
                    <a:pt x="1096675" y="977555"/>
                  </a:moveTo>
                  <a:lnTo>
                    <a:pt x="294755" y="679396"/>
                  </a:lnTo>
                  <a:cubicBezTo>
                    <a:pt x="317745" y="611708"/>
                    <a:pt x="345100" y="533141"/>
                    <a:pt x="375325" y="450303"/>
                  </a:cubicBezTo>
                  <a:lnTo>
                    <a:pt x="323464" y="431646"/>
                  </a:lnTo>
                  <a:cubicBezTo>
                    <a:pt x="272223" y="470302"/>
                    <a:pt x="203326" y="481030"/>
                    <a:pt x="138398" y="457673"/>
                  </a:cubicBezTo>
                  <a:cubicBezTo>
                    <a:pt x="29715" y="418576"/>
                    <a:pt x="-26695" y="298780"/>
                    <a:pt x="12402" y="190099"/>
                  </a:cubicBezTo>
                  <a:cubicBezTo>
                    <a:pt x="51498" y="81420"/>
                    <a:pt x="171296" y="25011"/>
                    <a:pt x="279978" y="64109"/>
                  </a:cubicBezTo>
                  <a:cubicBezTo>
                    <a:pt x="344907" y="87466"/>
                    <a:pt x="391180" y="139626"/>
                    <a:pt x="406053" y="202066"/>
                  </a:cubicBezTo>
                  <a:lnTo>
                    <a:pt x="460561" y="221675"/>
                  </a:lnTo>
                  <a:cubicBezTo>
                    <a:pt x="489741" y="145000"/>
                    <a:pt x="520036" y="69608"/>
                    <a:pt x="549792" y="0"/>
                  </a:cubicBezTo>
                  <a:lnTo>
                    <a:pt x="799950" y="1528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97F01D60-B7F0-4844-B1A2-3BC84CDC0440}"/>
              </a:ext>
            </a:extLst>
          </p:cNvPr>
          <p:cNvGrpSpPr/>
          <p:nvPr/>
        </p:nvGrpSpPr>
        <p:grpSpPr>
          <a:xfrm>
            <a:off x="9423" y="1818496"/>
            <a:ext cx="1977965" cy="1643521"/>
            <a:chOff x="-3373" y="3444677"/>
            <a:chExt cx="3155739" cy="164352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21" name="Freeform 61">
              <a:extLst>
                <a:ext uri="{FF2B5EF4-FFF2-40B4-BE49-F238E27FC236}">
                  <a16:creationId xmlns:a16="http://schemas.microsoft.com/office/drawing/2014/main" id="{2CD9D2F7-8A52-4B8E-8CFD-C53BAAC53D7C}"/>
                </a:ext>
              </a:extLst>
            </p:cNvPr>
            <p:cNvSpPr/>
            <p:nvPr/>
          </p:nvSpPr>
          <p:spPr>
            <a:xfrm rot="5400000">
              <a:off x="1185646" y="3121477"/>
              <a:ext cx="1643520" cy="2289920"/>
            </a:xfrm>
            <a:custGeom>
              <a:avLst/>
              <a:gdLst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675180 h 2070201"/>
                <a:gd name="connsiteX3" fmla="*/ 687628 w 1404518"/>
                <a:gd name="connsiteY3" fmla="*/ 2070201 h 2070201"/>
                <a:gd name="connsiteX4" fmla="*/ 1302105 w 1404518"/>
                <a:gd name="connsiteY4" fmla="*/ 2018995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675180 h 2070201"/>
                <a:gd name="connsiteX3" fmla="*/ 687628 w 1404518"/>
                <a:gd name="connsiteY3" fmla="*/ 2070201 h 2070201"/>
                <a:gd name="connsiteX4" fmla="*/ 1302105 w 1404518"/>
                <a:gd name="connsiteY4" fmla="*/ 2018995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302105 w 1404518"/>
                <a:gd name="connsiteY4" fmla="*/ 2018995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302105 w 1404518"/>
                <a:gd name="connsiteY4" fmla="*/ 2018995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302105 w 1404518"/>
                <a:gd name="connsiteY4" fmla="*/ 2018995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331366 w 1404518"/>
                <a:gd name="connsiteY4" fmla="*/ 2055571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294790 w 1404518"/>
                <a:gd name="connsiteY4" fmla="*/ 2055571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294790 w 1404518"/>
                <a:gd name="connsiteY4" fmla="*/ 2055571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13093"/>
                <a:gd name="connsiteY0" fmla="*/ 1053388 h 2070201"/>
                <a:gd name="connsiteX1" fmla="*/ 124358 w 1413093"/>
                <a:gd name="connsiteY1" fmla="*/ 1382572 h 2070201"/>
                <a:gd name="connsiteX2" fmla="*/ 292608 w 1413093"/>
                <a:gd name="connsiteY2" fmla="*/ 1741017 h 2070201"/>
                <a:gd name="connsiteX3" fmla="*/ 687628 w 1413093"/>
                <a:gd name="connsiteY3" fmla="*/ 2070201 h 2070201"/>
                <a:gd name="connsiteX4" fmla="*/ 1294790 w 1413093"/>
                <a:gd name="connsiteY4" fmla="*/ 2055571 h 2070201"/>
                <a:gd name="connsiteX5" fmla="*/ 1404518 w 1413093"/>
                <a:gd name="connsiteY5" fmla="*/ 1155801 h 2070201"/>
                <a:gd name="connsiteX6" fmla="*/ 1221638 w 1413093"/>
                <a:gd name="connsiteY6" fmla="*/ 768096 h 2070201"/>
                <a:gd name="connsiteX7" fmla="*/ 1177747 w 1413093"/>
                <a:gd name="connsiteY7" fmla="*/ 965606 h 2070201"/>
                <a:gd name="connsiteX8" fmla="*/ 1024128 w 1413093"/>
                <a:gd name="connsiteY8" fmla="*/ 694944 h 2070201"/>
                <a:gd name="connsiteX9" fmla="*/ 921715 w 1413093"/>
                <a:gd name="connsiteY9" fmla="*/ 929030 h 2070201"/>
                <a:gd name="connsiteX10" fmla="*/ 877824 w 1413093"/>
                <a:gd name="connsiteY10" fmla="*/ 629107 h 2070201"/>
                <a:gd name="connsiteX11" fmla="*/ 709574 w 1413093"/>
                <a:gd name="connsiteY11" fmla="*/ 936345 h 2070201"/>
                <a:gd name="connsiteX12" fmla="*/ 526694 w 1413093"/>
                <a:gd name="connsiteY12" fmla="*/ 0 h 2070201"/>
                <a:gd name="connsiteX13" fmla="*/ 468172 w 1413093"/>
                <a:gd name="connsiteY13" fmla="*/ 1338681 h 2070201"/>
                <a:gd name="connsiteX14" fmla="*/ 321868 w 1413093"/>
                <a:gd name="connsiteY14" fmla="*/ 1287475 h 2070201"/>
                <a:gd name="connsiteX15" fmla="*/ 0 w 1413093"/>
                <a:gd name="connsiteY15" fmla="*/ 1053388 h 2070201"/>
                <a:gd name="connsiteX0" fmla="*/ 0 w 1413093"/>
                <a:gd name="connsiteY0" fmla="*/ 1053388 h 2070201"/>
                <a:gd name="connsiteX1" fmla="*/ 124358 w 1413093"/>
                <a:gd name="connsiteY1" fmla="*/ 1382572 h 2070201"/>
                <a:gd name="connsiteX2" fmla="*/ 292608 w 1413093"/>
                <a:gd name="connsiteY2" fmla="*/ 1741017 h 2070201"/>
                <a:gd name="connsiteX3" fmla="*/ 687628 w 1413093"/>
                <a:gd name="connsiteY3" fmla="*/ 2070201 h 2070201"/>
                <a:gd name="connsiteX4" fmla="*/ 1294790 w 1413093"/>
                <a:gd name="connsiteY4" fmla="*/ 2055571 h 2070201"/>
                <a:gd name="connsiteX5" fmla="*/ 1404518 w 1413093"/>
                <a:gd name="connsiteY5" fmla="*/ 1155801 h 2070201"/>
                <a:gd name="connsiteX6" fmla="*/ 1221638 w 1413093"/>
                <a:gd name="connsiteY6" fmla="*/ 768096 h 2070201"/>
                <a:gd name="connsiteX7" fmla="*/ 1177747 w 1413093"/>
                <a:gd name="connsiteY7" fmla="*/ 965606 h 2070201"/>
                <a:gd name="connsiteX8" fmla="*/ 1024128 w 1413093"/>
                <a:gd name="connsiteY8" fmla="*/ 694944 h 2070201"/>
                <a:gd name="connsiteX9" fmla="*/ 921715 w 1413093"/>
                <a:gd name="connsiteY9" fmla="*/ 929030 h 2070201"/>
                <a:gd name="connsiteX10" fmla="*/ 877824 w 1413093"/>
                <a:gd name="connsiteY10" fmla="*/ 629107 h 2070201"/>
                <a:gd name="connsiteX11" fmla="*/ 709574 w 1413093"/>
                <a:gd name="connsiteY11" fmla="*/ 936345 h 2070201"/>
                <a:gd name="connsiteX12" fmla="*/ 526694 w 1413093"/>
                <a:gd name="connsiteY12" fmla="*/ 0 h 2070201"/>
                <a:gd name="connsiteX13" fmla="*/ 468172 w 1413093"/>
                <a:gd name="connsiteY13" fmla="*/ 1338681 h 2070201"/>
                <a:gd name="connsiteX14" fmla="*/ 321868 w 1413093"/>
                <a:gd name="connsiteY14" fmla="*/ 1287475 h 2070201"/>
                <a:gd name="connsiteX15" fmla="*/ 0 w 1413093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1024128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1024128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1024128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1024128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790042 w 1404608"/>
                <a:gd name="connsiteY10" fmla="*/ 599846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738836 w 1404608"/>
                <a:gd name="connsiteY10" fmla="*/ 592531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738836 w 1404608"/>
                <a:gd name="connsiteY10" fmla="*/ 592531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738836 w 1404608"/>
                <a:gd name="connsiteY10" fmla="*/ 592531 h 2070201"/>
                <a:gd name="connsiteX11" fmla="*/ 709574 w 1404608"/>
                <a:gd name="connsiteY11" fmla="*/ 936345 h 2070201"/>
                <a:gd name="connsiteX12" fmla="*/ 702259 w 1404608"/>
                <a:gd name="connsiteY12" fmla="*/ 629107 h 2070201"/>
                <a:gd name="connsiteX13" fmla="*/ 526694 w 1404608"/>
                <a:gd name="connsiteY13" fmla="*/ 0 h 2070201"/>
                <a:gd name="connsiteX14" fmla="*/ 468172 w 1404608"/>
                <a:gd name="connsiteY14" fmla="*/ 1338681 h 2070201"/>
                <a:gd name="connsiteX15" fmla="*/ 321868 w 1404608"/>
                <a:gd name="connsiteY15" fmla="*/ 1287475 h 2070201"/>
                <a:gd name="connsiteX16" fmla="*/ 0 w 1404608"/>
                <a:gd name="connsiteY16" fmla="*/ 1053388 h 2070201"/>
                <a:gd name="connsiteX0" fmla="*/ 0 w 1404608"/>
                <a:gd name="connsiteY0" fmla="*/ 1056935 h 2073748"/>
                <a:gd name="connsiteX1" fmla="*/ 124358 w 1404608"/>
                <a:gd name="connsiteY1" fmla="*/ 1386119 h 2073748"/>
                <a:gd name="connsiteX2" fmla="*/ 292608 w 1404608"/>
                <a:gd name="connsiteY2" fmla="*/ 1744564 h 2073748"/>
                <a:gd name="connsiteX3" fmla="*/ 687628 w 1404608"/>
                <a:gd name="connsiteY3" fmla="*/ 2073748 h 2073748"/>
                <a:gd name="connsiteX4" fmla="*/ 1294790 w 1404608"/>
                <a:gd name="connsiteY4" fmla="*/ 2059118 h 2073748"/>
                <a:gd name="connsiteX5" fmla="*/ 1404518 w 1404608"/>
                <a:gd name="connsiteY5" fmla="*/ 1159348 h 2073748"/>
                <a:gd name="connsiteX6" fmla="*/ 1221638 w 1404608"/>
                <a:gd name="connsiteY6" fmla="*/ 771643 h 2073748"/>
                <a:gd name="connsiteX7" fmla="*/ 1177747 w 1404608"/>
                <a:gd name="connsiteY7" fmla="*/ 969153 h 2073748"/>
                <a:gd name="connsiteX8" fmla="*/ 980236 w 1404608"/>
                <a:gd name="connsiteY8" fmla="*/ 698491 h 2073748"/>
                <a:gd name="connsiteX9" fmla="*/ 921715 w 1404608"/>
                <a:gd name="connsiteY9" fmla="*/ 932577 h 2073748"/>
                <a:gd name="connsiteX10" fmla="*/ 738836 w 1404608"/>
                <a:gd name="connsiteY10" fmla="*/ 596078 h 2073748"/>
                <a:gd name="connsiteX11" fmla="*/ 709574 w 1404608"/>
                <a:gd name="connsiteY11" fmla="*/ 939892 h 2073748"/>
                <a:gd name="connsiteX12" fmla="*/ 526694 w 1404608"/>
                <a:gd name="connsiteY12" fmla="*/ 3547 h 2073748"/>
                <a:gd name="connsiteX13" fmla="*/ 468172 w 1404608"/>
                <a:gd name="connsiteY13" fmla="*/ 1342228 h 2073748"/>
                <a:gd name="connsiteX14" fmla="*/ 321868 w 1404608"/>
                <a:gd name="connsiteY14" fmla="*/ 1291022 h 2073748"/>
                <a:gd name="connsiteX15" fmla="*/ 0 w 1404608"/>
                <a:gd name="connsiteY15" fmla="*/ 1056935 h 2073748"/>
                <a:gd name="connsiteX0" fmla="*/ 0 w 1404608"/>
                <a:gd name="connsiteY0" fmla="*/ 1056935 h 2073748"/>
                <a:gd name="connsiteX1" fmla="*/ 124358 w 1404608"/>
                <a:gd name="connsiteY1" fmla="*/ 1386119 h 2073748"/>
                <a:gd name="connsiteX2" fmla="*/ 292608 w 1404608"/>
                <a:gd name="connsiteY2" fmla="*/ 1744564 h 2073748"/>
                <a:gd name="connsiteX3" fmla="*/ 687628 w 1404608"/>
                <a:gd name="connsiteY3" fmla="*/ 2073748 h 2073748"/>
                <a:gd name="connsiteX4" fmla="*/ 1294790 w 1404608"/>
                <a:gd name="connsiteY4" fmla="*/ 2059118 h 2073748"/>
                <a:gd name="connsiteX5" fmla="*/ 1404518 w 1404608"/>
                <a:gd name="connsiteY5" fmla="*/ 1159348 h 2073748"/>
                <a:gd name="connsiteX6" fmla="*/ 1221638 w 1404608"/>
                <a:gd name="connsiteY6" fmla="*/ 771643 h 2073748"/>
                <a:gd name="connsiteX7" fmla="*/ 1177747 w 1404608"/>
                <a:gd name="connsiteY7" fmla="*/ 969153 h 2073748"/>
                <a:gd name="connsiteX8" fmla="*/ 980236 w 1404608"/>
                <a:gd name="connsiteY8" fmla="*/ 698491 h 2073748"/>
                <a:gd name="connsiteX9" fmla="*/ 921715 w 1404608"/>
                <a:gd name="connsiteY9" fmla="*/ 932577 h 2073748"/>
                <a:gd name="connsiteX10" fmla="*/ 738836 w 1404608"/>
                <a:gd name="connsiteY10" fmla="*/ 596078 h 2073748"/>
                <a:gd name="connsiteX11" fmla="*/ 709574 w 1404608"/>
                <a:gd name="connsiteY11" fmla="*/ 939892 h 2073748"/>
                <a:gd name="connsiteX12" fmla="*/ 526694 w 1404608"/>
                <a:gd name="connsiteY12" fmla="*/ 3547 h 2073748"/>
                <a:gd name="connsiteX13" fmla="*/ 468172 w 1404608"/>
                <a:gd name="connsiteY13" fmla="*/ 1342228 h 2073748"/>
                <a:gd name="connsiteX14" fmla="*/ 321868 w 1404608"/>
                <a:gd name="connsiteY14" fmla="*/ 1291022 h 2073748"/>
                <a:gd name="connsiteX15" fmla="*/ 0 w 1404608"/>
                <a:gd name="connsiteY15" fmla="*/ 1056935 h 2073748"/>
                <a:gd name="connsiteX0" fmla="*/ 0 w 1404608"/>
                <a:gd name="connsiteY0" fmla="*/ 1056935 h 2073748"/>
                <a:gd name="connsiteX1" fmla="*/ 124358 w 1404608"/>
                <a:gd name="connsiteY1" fmla="*/ 1386119 h 2073748"/>
                <a:gd name="connsiteX2" fmla="*/ 292608 w 1404608"/>
                <a:gd name="connsiteY2" fmla="*/ 1744564 h 2073748"/>
                <a:gd name="connsiteX3" fmla="*/ 687628 w 1404608"/>
                <a:gd name="connsiteY3" fmla="*/ 2073748 h 2073748"/>
                <a:gd name="connsiteX4" fmla="*/ 1294790 w 1404608"/>
                <a:gd name="connsiteY4" fmla="*/ 2059118 h 2073748"/>
                <a:gd name="connsiteX5" fmla="*/ 1404518 w 1404608"/>
                <a:gd name="connsiteY5" fmla="*/ 1159348 h 2073748"/>
                <a:gd name="connsiteX6" fmla="*/ 1221638 w 1404608"/>
                <a:gd name="connsiteY6" fmla="*/ 771643 h 2073748"/>
                <a:gd name="connsiteX7" fmla="*/ 1177747 w 1404608"/>
                <a:gd name="connsiteY7" fmla="*/ 969153 h 2073748"/>
                <a:gd name="connsiteX8" fmla="*/ 980236 w 1404608"/>
                <a:gd name="connsiteY8" fmla="*/ 698491 h 2073748"/>
                <a:gd name="connsiteX9" fmla="*/ 921715 w 1404608"/>
                <a:gd name="connsiteY9" fmla="*/ 932577 h 2073748"/>
                <a:gd name="connsiteX10" fmla="*/ 738836 w 1404608"/>
                <a:gd name="connsiteY10" fmla="*/ 596078 h 2073748"/>
                <a:gd name="connsiteX11" fmla="*/ 709574 w 1404608"/>
                <a:gd name="connsiteY11" fmla="*/ 939892 h 2073748"/>
                <a:gd name="connsiteX12" fmla="*/ 526694 w 1404608"/>
                <a:gd name="connsiteY12" fmla="*/ 3547 h 2073748"/>
                <a:gd name="connsiteX13" fmla="*/ 468172 w 1404608"/>
                <a:gd name="connsiteY13" fmla="*/ 1342228 h 2073748"/>
                <a:gd name="connsiteX14" fmla="*/ 321868 w 1404608"/>
                <a:gd name="connsiteY14" fmla="*/ 1291022 h 2073748"/>
                <a:gd name="connsiteX15" fmla="*/ 0 w 1404608"/>
                <a:gd name="connsiteY15" fmla="*/ 1056935 h 2073748"/>
                <a:gd name="connsiteX0" fmla="*/ 0 w 1404608"/>
                <a:gd name="connsiteY0" fmla="*/ 1058942 h 2075755"/>
                <a:gd name="connsiteX1" fmla="*/ 124358 w 1404608"/>
                <a:gd name="connsiteY1" fmla="*/ 1388126 h 2075755"/>
                <a:gd name="connsiteX2" fmla="*/ 292608 w 1404608"/>
                <a:gd name="connsiteY2" fmla="*/ 1746571 h 2075755"/>
                <a:gd name="connsiteX3" fmla="*/ 687628 w 1404608"/>
                <a:gd name="connsiteY3" fmla="*/ 2075755 h 2075755"/>
                <a:gd name="connsiteX4" fmla="*/ 1294790 w 1404608"/>
                <a:gd name="connsiteY4" fmla="*/ 2061125 h 2075755"/>
                <a:gd name="connsiteX5" fmla="*/ 1404518 w 1404608"/>
                <a:gd name="connsiteY5" fmla="*/ 1161355 h 2075755"/>
                <a:gd name="connsiteX6" fmla="*/ 1221638 w 1404608"/>
                <a:gd name="connsiteY6" fmla="*/ 773650 h 2075755"/>
                <a:gd name="connsiteX7" fmla="*/ 1177747 w 1404608"/>
                <a:gd name="connsiteY7" fmla="*/ 971160 h 2075755"/>
                <a:gd name="connsiteX8" fmla="*/ 980236 w 1404608"/>
                <a:gd name="connsiteY8" fmla="*/ 700498 h 2075755"/>
                <a:gd name="connsiteX9" fmla="*/ 921715 w 1404608"/>
                <a:gd name="connsiteY9" fmla="*/ 934584 h 2075755"/>
                <a:gd name="connsiteX10" fmla="*/ 738836 w 1404608"/>
                <a:gd name="connsiteY10" fmla="*/ 598085 h 2075755"/>
                <a:gd name="connsiteX11" fmla="*/ 709574 w 1404608"/>
                <a:gd name="connsiteY11" fmla="*/ 941899 h 2075755"/>
                <a:gd name="connsiteX12" fmla="*/ 526694 w 1404608"/>
                <a:gd name="connsiteY12" fmla="*/ 5554 h 2075755"/>
                <a:gd name="connsiteX13" fmla="*/ 468172 w 1404608"/>
                <a:gd name="connsiteY13" fmla="*/ 1344235 h 2075755"/>
                <a:gd name="connsiteX14" fmla="*/ 321868 w 1404608"/>
                <a:gd name="connsiteY14" fmla="*/ 1293029 h 2075755"/>
                <a:gd name="connsiteX15" fmla="*/ 0 w 1404608"/>
                <a:gd name="connsiteY15" fmla="*/ 1058942 h 2075755"/>
                <a:gd name="connsiteX0" fmla="*/ 0 w 1404608"/>
                <a:gd name="connsiteY0" fmla="*/ 1029958 h 2046771"/>
                <a:gd name="connsiteX1" fmla="*/ 124358 w 1404608"/>
                <a:gd name="connsiteY1" fmla="*/ 1359142 h 2046771"/>
                <a:gd name="connsiteX2" fmla="*/ 292608 w 1404608"/>
                <a:gd name="connsiteY2" fmla="*/ 1717587 h 2046771"/>
                <a:gd name="connsiteX3" fmla="*/ 687628 w 1404608"/>
                <a:gd name="connsiteY3" fmla="*/ 2046771 h 2046771"/>
                <a:gd name="connsiteX4" fmla="*/ 1294790 w 1404608"/>
                <a:gd name="connsiteY4" fmla="*/ 2032141 h 2046771"/>
                <a:gd name="connsiteX5" fmla="*/ 1404518 w 1404608"/>
                <a:gd name="connsiteY5" fmla="*/ 1132371 h 2046771"/>
                <a:gd name="connsiteX6" fmla="*/ 1221638 w 1404608"/>
                <a:gd name="connsiteY6" fmla="*/ 744666 h 2046771"/>
                <a:gd name="connsiteX7" fmla="*/ 1177747 w 1404608"/>
                <a:gd name="connsiteY7" fmla="*/ 942176 h 2046771"/>
                <a:gd name="connsiteX8" fmla="*/ 980236 w 1404608"/>
                <a:gd name="connsiteY8" fmla="*/ 671514 h 2046771"/>
                <a:gd name="connsiteX9" fmla="*/ 921715 w 1404608"/>
                <a:gd name="connsiteY9" fmla="*/ 905600 h 2046771"/>
                <a:gd name="connsiteX10" fmla="*/ 738836 w 1404608"/>
                <a:gd name="connsiteY10" fmla="*/ 569101 h 2046771"/>
                <a:gd name="connsiteX11" fmla="*/ 709574 w 1404608"/>
                <a:gd name="connsiteY11" fmla="*/ 912915 h 2046771"/>
                <a:gd name="connsiteX12" fmla="*/ 526694 w 1404608"/>
                <a:gd name="connsiteY12" fmla="*/ 5831 h 2046771"/>
                <a:gd name="connsiteX13" fmla="*/ 468172 w 1404608"/>
                <a:gd name="connsiteY13" fmla="*/ 1315251 h 2046771"/>
                <a:gd name="connsiteX14" fmla="*/ 321868 w 1404608"/>
                <a:gd name="connsiteY14" fmla="*/ 1264045 h 2046771"/>
                <a:gd name="connsiteX15" fmla="*/ 0 w 1404608"/>
                <a:gd name="connsiteY15" fmla="*/ 1029958 h 2046771"/>
                <a:gd name="connsiteX0" fmla="*/ 0 w 1404608"/>
                <a:gd name="connsiteY0" fmla="*/ 1024127 h 2040940"/>
                <a:gd name="connsiteX1" fmla="*/ 124358 w 1404608"/>
                <a:gd name="connsiteY1" fmla="*/ 1353311 h 2040940"/>
                <a:gd name="connsiteX2" fmla="*/ 292608 w 1404608"/>
                <a:gd name="connsiteY2" fmla="*/ 1711756 h 2040940"/>
                <a:gd name="connsiteX3" fmla="*/ 687628 w 1404608"/>
                <a:gd name="connsiteY3" fmla="*/ 2040940 h 2040940"/>
                <a:gd name="connsiteX4" fmla="*/ 1294790 w 1404608"/>
                <a:gd name="connsiteY4" fmla="*/ 2026310 h 2040940"/>
                <a:gd name="connsiteX5" fmla="*/ 1404518 w 1404608"/>
                <a:gd name="connsiteY5" fmla="*/ 1126540 h 2040940"/>
                <a:gd name="connsiteX6" fmla="*/ 1221638 w 1404608"/>
                <a:gd name="connsiteY6" fmla="*/ 738835 h 2040940"/>
                <a:gd name="connsiteX7" fmla="*/ 1177747 w 1404608"/>
                <a:gd name="connsiteY7" fmla="*/ 936345 h 2040940"/>
                <a:gd name="connsiteX8" fmla="*/ 980236 w 1404608"/>
                <a:gd name="connsiteY8" fmla="*/ 665683 h 2040940"/>
                <a:gd name="connsiteX9" fmla="*/ 921715 w 1404608"/>
                <a:gd name="connsiteY9" fmla="*/ 899769 h 2040940"/>
                <a:gd name="connsiteX10" fmla="*/ 738836 w 1404608"/>
                <a:gd name="connsiteY10" fmla="*/ 563270 h 2040940"/>
                <a:gd name="connsiteX11" fmla="*/ 709574 w 1404608"/>
                <a:gd name="connsiteY11" fmla="*/ 907084 h 2040940"/>
                <a:gd name="connsiteX12" fmla="*/ 526694 w 1404608"/>
                <a:gd name="connsiteY12" fmla="*/ 0 h 2040940"/>
                <a:gd name="connsiteX13" fmla="*/ 468172 w 1404608"/>
                <a:gd name="connsiteY13" fmla="*/ 1309420 h 2040940"/>
                <a:gd name="connsiteX14" fmla="*/ 321868 w 1404608"/>
                <a:gd name="connsiteY14" fmla="*/ 1258214 h 2040940"/>
                <a:gd name="connsiteX15" fmla="*/ 0 w 1404608"/>
                <a:gd name="connsiteY15" fmla="*/ 1024127 h 2040940"/>
                <a:gd name="connsiteX0" fmla="*/ 0 w 1404608"/>
                <a:gd name="connsiteY0" fmla="*/ 1024614 h 2041427"/>
                <a:gd name="connsiteX1" fmla="*/ 124358 w 1404608"/>
                <a:gd name="connsiteY1" fmla="*/ 1353798 h 2041427"/>
                <a:gd name="connsiteX2" fmla="*/ 292608 w 1404608"/>
                <a:gd name="connsiteY2" fmla="*/ 1712243 h 2041427"/>
                <a:gd name="connsiteX3" fmla="*/ 687628 w 1404608"/>
                <a:gd name="connsiteY3" fmla="*/ 2041427 h 2041427"/>
                <a:gd name="connsiteX4" fmla="*/ 1294790 w 1404608"/>
                <a:gd name="connsiteY4" fmla="*/ 2026797 h 2041427"/>
                <a:gd name="connsiteX5" fmla="*/ 1404518 w 1404608"/>
                <a:gd name="connsiteY5" fmla="*/ 1127027 h 2041427"/>
                <a:gd name="connsiteX6" fmla="*/ 1221638 w 1404608"/>
                <a:gd name="connsiteY6" fmla="*/ 739322 h 2041427"/>
                <a:gd name="connsiteX7" fmla="*/ 1177747 w 1404608"/>
                <a:gd name="connsiteY7" fmla="*/ 936832 h 2041427"/>
                <a:gd name="connsiteX8" fmla="*/ 980236 w 1404608"/>
                <a:gd name="connsiteY8" fmla="*/ 666170 h 2041427"/>
                <a:gd name="connsiteX9" fmla="*/ 921715 w 1404608"/>
                <a:gd name="connsiteY9" fmla="*/ 900256 h 2041427"/>
                <a:gd name="connsiteX10" fmla="*/ 738836 w 1404608"/>
                <a:gd name="connsiteY10" fmla="*/ 563757 h 2041427"/>
                <a:gd name="connsiteX11" fmla="*/ 709574 w 1404608"/>
                <a:gd name="connsiteY11" fmla="*/ 907571 h 2041427"/>
                <a:gd name="connsiteX12" fmla="*/ 526694 w 1404608"/>
                <a:gd name="connsiteY12" fmla="*/ 487 h 2041427"/>
                <a:gd name="connsiteX13" fmla="*/ 468172 w 1404608"/>
                <a:gd name="connsiteY13" fmla="*/ 1309907 h 2041427"/>
                <a:gd name="connsiteX14" fmla="*/ 321868 w 1404608"/>
                <a:gd name="connsiteY14" fmla="*/ 1258701 h 2041427"/>
                <a:gd name="connsiteX15" fmla="*/ 0 w 1404608"/>
                <a:gd name="connsiteY15" fmla="*/ 1024614 h 2041427"/>
                <a:gd name="connsiteX0" fmla="*/ 0 w 1404608"/>
                <a:gd name="connsiteY0" fmla="*/ 1024614 h 2041427"/>
                <a:gd name="connsiteX1" fmla="*/ 124358 w 1404608"/>
                <a:gd name="connsiteY1" fmla="*/ 1353798 h 2041427"/>
                <a:gd name="connsiteX2" fmla="*/ 292608 w 1404608"/>
                <a:gd name="connsiteY2" fmla="*/ 1712243 h 2041427"/>
                <a:gd name="connsiteX3" fmla="*/ 687628 w 1404608"/>
                <a:gd name="connsiteY3" fmla="*/ 2041427 h 2041427"/>
                <a:gd name="connsiteX4" fmla="*/ 1294790 w 1404608"/>
                <a:gd name="connsiteY4" fmla="*/ 2026797 h 2041427"/>
                <a:gd name="connsiteX5" fmla="*/ 1404518 w 1404608"/>
                <a:gd name="connsiteY5" fmla="*/ 1127027 h 2041427"/>
                <a:gd name="connsiteX6" fmla="*/ 1221638 w 1404608"/>
                <a:gd name="connsiteY6" fmla="*/ 739322 h 2041427"/>
                <a:gd name="connsiteX7" fmla="*/ 1177747 w 1404608"/>
                <a:gd name="connsiteY7" fmla="*/ 936832 h 2041427"/>
                <a:gd name="connsiteX8" fmla="*/ 980236 w 1404608"/>
                <a:gd name="connsiteY8" fmla="*/ 666170 h 2041427"/>
                <a:gd name="connsiteX9" fmla="*/ 921715 w 1404608"/>
                <a:gd name="connsiteY9" fmla="*/ 900256 h 2041427"/>
                <a:gd name="connsiteX10" fmla="*/ 738836 w 1404608"/>
                <a:gd name="connsiteY10" fmla="*/ 563757 h 2041427"/>
                <a:gd name="connsiteX11" fmla="*/ 709574 w 1404608"/>
                <a:gd name="connsiteY11" fmla="*/ 907571 h 2041427"/>
                <a:gd name="connsiteX12" fmla="*/ 526694 w 1404608"/>
                <a:gd name="connsiteY12" fmla="*/ 487 h 2041427"/>
                <a:gd name="connsiteX13" fmla="*/ 468172 w 1404608"/>
                <a:gd name="connsiteY13" fmla="*/ 1309907 h 2041427"/>
                <a:gd name="connsiteX14" fmla="*/ 321868 w 1404608"/>
                <a:gd name="connsiteY14" fmla="*/ 1258701 h 2041427"/>
                <a:gd name="connsiteX15" fmla="*/ 0 w 1404608"/>
                <a:gd name="connsiteY15" fmla="*/ 1024614 h 2041427"/>
                <a:gd name="connsiteX0" fmla="*/ 0 w 1404608"/>
                <a:gd name="connsiteY0" fmla="*/ 1024370 h 2041183"/>
                <a:gd name="connsiteX1" fmla="*/ 124358 w 1404608"/>
                <a:gd name="connsiteY1" fmla="*/ 1353554 h 2041183"/>
                <a:gd name="connsiteX2" fmla="*/ 292608 w 1404608"/>
                <a:gd name="connsiteY2" fmla="*/ 1711999 h 2041183"/>
                <a:gd name="connsiteX3" fmla="*/ 687628 w 1404608"/>
                <a:gd name="connsiteY3" fmla="*/ 2041183 h 2041183"/>
                <a:gd name="connsiteX4" fmla="*/ 1294790 w 1404608"/>
                <a:gd name="connsiteY4" fmla="*/ 2026553 h 2041183"/>
                <a:gd name="connsiteX5" fmla="*/ 1404518 w 1404608"/>
                <a:gd name="connsiteY5" fmla="*/ 1126783 h 2041183"/>
                <a:gd name="connsiteX6" fmla="*/ 1221638 w 1404608"/>
                <a:gd name="connsiteY6" fmla="*/ 739078 h 2041183"/>
                <a:gd name="connsiteX7" fmla="*/ 1177747 w 1404608"/>
                <a:gd name="connsiteY7" fmla="*/ 936588 h 2041183"/>
                <a:gd name="connsiteX8" fmla="*/ 980236 w 1404608"/>
                <a:gd name="connsiteY8" fmla="*/ 665926 h 2041183"/>
                <a:gd name="connsiteX9" fmla="*/ 921715 w 1404608"/>
                <a:gd name="connsiteY9" fmla="*/ 900012 h 2041183"/>
                <a:gd name="connsiteX10" fmla="*/ 738836 w 1404608"/>
                <a:gd name="connsiteY10" fmla="*/ 563513 h 2041183"/>
                <a:gd name="connsiteX11" fmla="*/ 709574 w 1404608"/>
                <a:gd name="connsiteY11" fmla="*/ 907327 h 2041183"/>
                <a:gd name="connsiteX12" fmla="*/ 526694 w 1404608"/>
                <a:gd name="connsiteY12" fmla="*/ 243 h 2041183"/>
                <a:gd name="connsiteX13" fmla="*/ 468172 w 1404608"/>
                <a:gd name="connsiteY13" fmla="*/ 1309663 h 2041183"/>
                <a:gd name="connsiteX14" fmla="*/ 321868 w 1404608"/>
                <a:gd name="connsiteY14" fmla="*/ 1258457 h 2041183"/>
                <a:gd name="connsiteX15" fmla="*/ 0 w 1404608"/>
                <a:gd name="connsiteY15" fmla="*/ 1024370 h 2041183"/>
                <a:gd name="connsiteX0" fmla="*/ 0 w 1404608"/>
                <a:gd name="connsiteY0" fmla="*/ 1024383 h 2041196"/>
                <a:gd name="connsiteX1" fmla="*/ 124358 w 1404608"/>
                <a:gd name="connsiteY1" fmla="*/ 1353567 h 2041196"/>
                <a:gd name="connsiteX2" fmla="*/ 292608 w 1404608"/>
                <a:gd name="connsiteY2" fmla="*/ 1712012 h 2041196"/>
                <a:gd name="connsiteX3" fmla="*/ 687628 w 1404608"/>
                <a:gd name="connsiteY3" fmla="*/ 2041196 h 2041196"/>
                <a:gd name="connsiteX4" fmla="*/ 1294790 w 1404608"/>
                <a:gd name="connsiteY4" fmla="*/ 2026566 h 2041196"/>
                <a:gd name="connsiteX5" fmla="*/ 1404518 w 1404608"/>
                <a:gd name="connsiteY5" fmla="*/ 1126796 h 2041196"/>
                <a:gd name="connsiteX6" fmla="*/ 1221638 w 1404608"/>
                <a:gd name="connsiteY6" fmla="*/ 739091 h 2041196"/>
                <a:gd name="connsiteX7" fmla="*/ 1177747 w 1404608"/>
                <a:gd name="connsiteY7" fmla="*/ 936601 h 2041196"/>
                <a:gd name="connsiteX8" fmla="*/ 980236 w 1404608"/>
                <a:gd name="connsiteY8" fmla="*/ 665939 h 2041196"/>
                <a:gd name="connsiteX9" fmla="*/ 921715 w 1404608"/>
                <a:gd name="connsiteY9" fmla="*/ 900025 h 2041196"/>
                <a:gd name="connsiteX10" fmla="*/ 738836 w 1404608"/>
                <a:gd name="connsiteY10" fmla="*/ 563526 h 2041196"/>
                <a:gd name="connsiteX11" fmla="*/ 709574 w 1404608"/>
                <a:gd name="connsiteY11" fmla="*/ 907340 h 2041196"/>
                <a:gd name="connsiteX12" fmla="*/ 526694 w 1404608"/>
                <a:gd name="connsiteY12" fmla="*/ 256 h 2041196"/>
                <a:gd name="connsiteX13" fmla="*/ 453541 w 1404608"/>
                <a:gd name="connsiteY13" fmla="*/ 1258469 h 2041196"/>
                <a:gd name="connsiteX14" fmla="*/ 321868 w 1404608"/>
                <a:gd name="connsiteY14" fmla="*/ 1258470 h 2041196"/>
                <a:gd name="connsiteX15" fmla="*/ 0 w 1404608"/>
                <a:gd name="connsiteY15" fmla="*/ 1024383 h 2041196"/>
                <a:gd name="connsiteX0" fmla="*/ 0 w 1404608"/>
                <a:gd name="connsiteY0" fmla="*/ 1024383 h 2041196"/>
                <a:gd name="connsiteX1" fmla="*/ 124358 w 1404608"/>
                <a:gd name="connsiteY1" fmla="*/ 1353567 h 2041196"/>
                <a:gd name="connsiteX2" fmla="*/ 292608 w 1404608"/>
                <a:gd name="connsiteY2" fmla="*/ 1712012 h 2041196"/>
                <a:gd name="connsiteX3" fmla="*/ 687628 w 1404608"/>
                <a:gd name="connsiteY3" fmla="*/ 2041196 h 2041196"/>
                <a:gd name="connsiteX4" fmla="*/ 1294790 w 1404608"/>
                <a:gd name="connsiteY4" fmla="*/ 2026566 h 2041196"/>
                <a:gd name="connsiteX5" fmla="*/ 1404518 w 1404608"/>
                <a:gd name="connsiteY5" fmla="*/ 1126796 h 2041196"/>
                <a:gd name="connsiteX6" fmla="*/ 1221638 w 1404608"/>
                <a:gd name="connsiteY6" fmla="*/ 739091 h 2041196"/>
                <a:gd name="connsiteX7" fmla="*/ 1177747 w 1404608"/>
                <a:gd name="connsiteY7" fmla="*/ 936601 h 2041196"/>
                <a:gd name="connsiteX8" fmla="*/ 980236 w 1404608"/>
                <a:gd name="connsiteY8" fmla="*/ 665939 h 2041196"/>
                <a:gd name="connsiteX9" fmla="*/ 921715 w 1404608"/>
                <a:gd name="connsiteY9" fmla="*/ 900025 h 2041196"/>
                <a:gd name="connsiteX10" fmla="*/ 738836 w 1404608"/>
                <a:gd name="connsiteY10" fmla="*/ 563526 h 2041196"/>
                <a:gd name="connsiteX11" fmla="*/ 709574 w 1404608"/>
                <a:gd name="connsiteY11" fmla="*/ 907340 h 2041196"/>
                <a:gd name="connsiteX12" fmla="*/ 526694 w 1404608"/>
                <a:gd name="connsiteY12" fmla="*/ 256 h 2041196"/>
                <a:gd name="connsiteX13" fmla="*/ 453541 w 1404608"/>
                <a:gd name="connsiteY13" fmla="*/ 1258469 h 2041196"/>
                <a:gd name="connsiteX14" fmla="*/ 321868 w 1404608"/>
                <a:gd name="connsiteY14" fmla="*/ 1258470 h 2041196"/>
                <a:gd name="connsiteX15" fmla="*/ 0 w 1404608"/>
                <a:gd name="connsiteY15" fmla="*/ 1024383 h 2041196"/>
                <a:gd name="connsiteX0" fmla="*/ 0 w 1404608"/>
                <a:gd name="connsiteY0" fmla="*/ 1024369 h 2041182"/>
                <a:gd name="connsiteX1" fmla="*/ 124358 w 1404608"/>
                <a:gd name="connsiteY1" fmla="*/ 1353553 h 2041182"/>
                <a:gd name="connsiteX2" fmla="*/ 292608 w 1404608"/>
                <a:gd name="connsiteY2" fmla="*/ 1711998 h 2041182"/>
                <a:gd name="connsiteX3" fmla="*/ 687628 w 1404608"/>
                <a:gd name="connsiteY3" fmla="*/ 2041182 h 2041182"/>
                <a:gd name="connsiteX4" fmla="*/ 1294790 w 1404608"/>
                <a:gd name="connsiteY4" fmla="*/ 2026552 h 2041182"/>
                <a:gd name="connsiteX5" fmla="*/ 1404518 w 1404608"/>
                <a:gd name="connsiteY5" fmla="*/ 1126782 h 2041182"/>
                <a:gd name="connsiteX6" fmla="*/ 1221638 w 1404608"/>
                <a:gd name="connsiteY6" fmla="*/ 739077 h 2041182"/>
                <a:gd name="connsiteX7" fmla="*/ 1177747 w 1404608"/>
                <a:gd name="connsiteY7" fmla="*/ 936587 h 2041182"/>
                <a:gd name="connsiteX8" fmla="*/ 980236 w 1404608"/>
                <a:gd name="connsiteY8" fmla="*/ 665925 h 2041182"/>
                <a:gd name="connsiteX9" fmla="*/ 921715 w 1404608"/>
                <a:gd name="connsiteY9" fmla="*/ 900011 h 2041182"/>
                <a:gd name="connsiteX10" fmla="*/ 738836 w 1404608"/>
                <a:gd name="connsiteY10" fmla="*/ 563512 h 2041182"/>
                <a:gd name="connsiteX11" fmla="*/ 709574 w 1404608"/>
                <a:gd name="connsiteY11" fmla="*/ 907326 h 2041182"/>
                <a:gd name="connsiteX12" fmla="*/ 526694 w 1404608"/>
                <a:gd name="connsiteY12" fmla="*/ 242 h 2041182"/>
                <a:gd name="connsiteX13" fmla="*/ 456712 w 1404608"/>
                <a:gd name="connsiteY13" fmla="*/ 1312361 h 2041182"/>
                <a:gd name="connsiteX14" fmla="*/ 321868 w 1404608"/>
                <a:gd name="connsiteY14" fmla="*/ 1258456 h 2041182"/>
                <a:gd name="connsiteX15" fmla="*/ 0 w 1404608"/>
                <a:gd name="connsiteY15" fmla="*/ 1024369 h 2041182"/>
                <a:gd name="connsiteX0" fmla="*/ 0 w 1404608"/>
                <a:gd name="connsiteY0" fmla="*/ 1024369 h 2041182"/>
                <a:gd name="connsiteX1" fmla="*/ 124358 w 1404608"/>
                <a:gd name="connsiteY1" fmla="*/ 1353553 h 2041182"/>
                <a:gd name="connsiteX2" fmla="*/ 292608 w 1404608"/>
                <a:gd name="connsiteY2" fmla="*/ 1711998 h 2041182"/>
                <a:gd name="connsiteX3" fmla="*/ 687628 w 1404608"/>
                <a:gd name="connsiteY3" fmla="*/ 2041182 h 2041182"/>
                <a:gd name="connsiteX4" fmla="*/ 1294790 w 1404608"/>
                <a:gd name="connsiteY4" fmla="*/ 2026552 h 2041182"/>
                <a:gd name="connsiteX5" fmla="*/ 1404518 w 1404608"/>
                <a:gd name="connsiteY5" fmla="*/ 1126782 h 2041182"/>
                <a:gd name="connsiteX6" fmla="*/ 1221638 w 1404608"/>
                <a:gd name="connsiteY6" fmla="*/ 739077 h 2041182"/>
                <a:gd name="connsiteX7" fmla="*/ 1177747 w 1404608"/>
                <a:gd name="connsiteY7" fmla="*/ 936587 h 2041182"/>
                <a:gd name="connsiteX8" fmla="*/ 980236 w 1404608"/>
                <a:gd name="connsiteY8" fmla="*/ 665925 h 2041182"/>
                <a:gd name="connsiteX9" fmla="*/ 921715 w 1404608"/>
                <a:gd name="connsiteY9" fmla="*/ 900011 h 2041182"/>
                <a:gd name="connsiteX10" fmla="*/ 738836 w 1404608"/>
                <a:gd name="connsiteY10" fmla="*/ 563512 h 2041182"/>
                <a:gd name="connsiteX11" fmla="*/ 709574 w 1404608"/>
                <a:gd name="connsiteY11" fmla="*/ 907326 h 2041182"/>
                <a:gd name="connsiteX12" fmla="*/ 526694 w 1404608"/>
                <a:gd name="connsiteY12" fmla="*/ 242 h 2041182"/>
                <a:gd name="connsiteX13" fmla="*/ 456712 w 1404608"/>
                <a:gd name="connsiteY13" fmla="*/ 1312361 h 2041182"/>
                <a:gd name="connsiteX14" fmla="*/ 321868 w 1404608"/>
                <a:gd name="connsiteY14" fmla="*/ 1258456 h 2041182"/>
                <a:gd name="connsiteX15" fmla="*/ 0 w 1404608"/>
                <a:gd name="connsiteY15" fmla="*/ 1024369 h 2041182"/>
                <a:gd name="connsiteX0" fmla="*/ 0 w 1404608"/>
                <a:gd name="connsiteY0" fmla="*/ 1024369 h 2041182"/>
                <a:gd name="connsiteX1" fmla="*/ 124358 w 1404608"/>
                <a:gd name="connsiteY1" fmla="*/ 1353553 h 2041182"/>
                <a:gd name="connsiteX2" fmla="*/ 292608 w 1404608"/>
                <a:gd name="connsiteY2" fmla="*/ 1711998 h 2041182"/>
                <a:gd name="connsiteX3" fmla="*/ 687628 w 1404608"/>
                <a:gd name="connsiteY3" fmla="*/ 2041182 h 2041182"/>
                <a:gd name="connsiteX4" fmla="*/ 1294790 w 1404608"/>
                <a:gd name="connsiteY4" fmla="*/ 2026552 h 2041182"/>
                <a:gd name="connsiteX5" fmla="*/ 1404518 w 1404608"/>
                <a:gd name="connsiteY5" fmla="*/ 1126782 h 2041182"/>
                <a:gd name="connsiteX6" fmla="*/ 1221638 w 1404608"/>
                <a:gd name="connsiteY6" fmla="*/ 739077 h 2041182"/>
                <a:gd name="connsiteX7" fmla="*/ 1177747 w 1404608"/>
                <a:gd name="connsiteY7" fmla="*/ 936587 h 2041182"/>
                <a:gd name="connsiteX8" fmla="*/ 980236 w 1404608"/>
                <a:gd name="connsiteY8" fmla="*/ 665925 h 2041182"/>
                <a:gd name="connsiteX9" fmla="*/ 921715 w 1404608"/>
                <a:gd name="connsiteY9" fmla="*/ 900011 h 2041182"/>
                <a:gd name="connsiteX10" fmla="*/ 738836 w 1404608"/>
                <a:gd name="connsiteY10" fmla="*/ 563512 h 2041182"/>
                <a:gd name="connsiteX11" fmla="*/ 709574 w 1404608"/>
                <a:gd name="connsiteY11" fmla="*/ 907326 h 2041182"/>
                <a:gd name="connsiteX12" fmla="*/ 526694 w 1404608"/>
                <a:gd name="connsiteY12" fmla="*/ 242 h 2041182"/>
                <a:gd name="connsiteX13" fmla="*/ 456712 w 1404608"/>
                <a:gd name="connsiteY13" fmla="*/ 1312361 h 2041182"/>
                <a:gd name="connsiteX14" fmla="*/ 321868 w 1404608"/>
                <a:gd name="connsiteY14" fmla="*/ 1258456 h 2041182"/>
                <a:gd name="connsiteX15" fmla="*/ 0 w 1404608"/>
                <a:gd name="connsiteY15" fmla="*/ 1024369 h 2041182"/>
                <a:gd name="connsiteX0" fmla="*/ 0 w 1420463"/>
                <a:gd name="connsiteY0" fmla="*/ 957779 h 2041182"/>
                <a:gd name="connsiteX1" fmla="*/ 140213 w 1420463"/>
                <a:gd name="connsiteY1" fmla="*/ 1353553 h 2041182"/>
                <a:gd name="connsiteX2" fmla="*/ 308463 w 1420463"/>
                <a:gd name="connsiteY2" fmla="*/ 1711998 h 2041182"/>
                <a:gd name="connsiteX3" fmla="*/ 703483 w 1420463"/>
                <a:gd name="connsiteY3" fmla="*/ 2041182 h 2041182"/>
                <a:gd name="connsiteX4" fmla="*/ 1310645 w 1420463"/>
                <a:gd name="connsiteY4" fmla="*/ 2026552 h 2041182"/>
                <a:gd name="connsiteX5" fmla="*/ 1420373 w 1420463"/>
                <a:gd name="connsiteY5" fmla="*/ 1126782 h 2041182"/>
                <a:gd name="connsiteX6" fmla="*/ 1237493 w 1420463"/>
                <a:gd name="connsiteY6" fmla="*/ 739077 h 2041182"/>
                <a:gd name="connsiteX7" fmla="*/ 1193602 w 1420463"/>
                <a:gd name="connsiteY7" fmla="*/ 936587 h 2041182"/>
                <a:gd name="connsiteX8" fmla="*/ 996091 w 1420463"/>
                <a:gd name="connsiteY8" fmla="*/ 665925 h 2041182"/>
                <a:gd name="connsiteX9" fmla="*/ 937570 w 1420463"/>
                <a:gd name="connsiteY9" fmla="*/ 900011 h 2041182"/>
                <a:gd name="connsiteX10" fmla="*/ 754691 w 1420463"/>
                <a:gd name="connsiteY10" fmla="*/ 563512 h 2041182"/>
                <a:gd name="connsiteX11" fmla="*/ 725429 w 1420463"/>
                <a:gd name="connsiteY11" fmla="*/ 907326 h 2041182"/>
                <a:gd name="connsiteX12" fmla="*/ 542549 w 1420463"/>
                <a:gd name="connsiteY12" fmla="*/ 242 h 2041182"/>
                <a:gd name="connsiteX13" fmla="*/ 472567 w 1420463"/>
                <a:gd name="connsiteY13" fmla="*/ 1312361 h 2041182"/>
                <a:gd name="connsiteX14" fmla="*/ 337723 w 1420463"/>
                <a:gd name="connsiteY14" fmla="*/ 1258456 h 2041182"/>
                <a:gd name="connsiteX15" fmla="*/ 0 w 1420463"/>
                <a:gd name="connsiteY15" fmla="*/ 957779 h 2041182"/>
                <a:gd name="connsiteX0" fmla="*/ 0 w 1420463"/>
                <a:gd name="connsiteY0" fmla="*/ 957779 h 2041182"/>
                <a:gd name="connsiteX1" fmla="*/ 140213 w 1420463"/>
                <a:gd name="connsiteY1" fmla="*/ 1353553 h 2041182"/>
                <a:gd name="connsiteX2" fmla="*/ 308463 w 1420463"/>
                <a:gd name="connsiteY2" fmla="*/ 1711998 h 2041182"/>
                <a:gd name="connsiteX3" fmla="*/ 703483 w 1420463"/>
                <a:gd name="connsiteY3" fmla="*/ 2041182 h 2041182"/>
                <a:gd name="connsiteX4" fmla="*/ 1310645 w 1420463"/>
                <a:gd name="connsiteY4" fmla="*/ 2026552 h 2041182"/>
                <a:gd name="connsiteX5" fmla="*/ 1420373 w 1420463"/>
                <a:gd name="connsiteY5" fmla="*/ 1126782 h 2041182"/>
                <a:gd name="connsiteX6" fmla="*/ 1237493 w 1420463"/>
                <a:gd name="connsiteY6" fmla="*/ 739077 h 2041182"/>
                <a:gd name="connsiteX7" fmla="*/ 1193602 w 1420463"/>
                <a:gd name="connsiteY7" fmla="*/ 936587 h 2041182"/>
                <a:gd name="connsiteX8" fmla="*/ 996091 w 1420463"/>
                <a:gd name="connsiteY8" fmla="*/ 665925 h 2041182"/>
                <a:gd name="connsiteX9" fmla="*/ 937570 w 1420463"/>
                <a:gd name="connsiteY9" fmla="*/ 900011 h 2041182"/>
                <a:gd name="connsiteX10" fmla="*/ 754691 w 1420463"/>
                <a:gd name="connsiteY10" fmla="*/ 563512 h 2041182"/>
                <a:gd name="connsiteX11" fmla="*/ 725429 w 1420463"/>
                <a:gd name="connsiteY11" fmla="*/ 907326 h 2041182"/>
                <a:gd name="connsiteX12" fmla="*/ 542549 w 1420463"/>
                <a:gd name="connsiteY12" fmla="*/ 242 h 2041182"/>
                <a:gd name="connsiteX13" fmla="*/ 472567 w 1420463"/>
                <a:gd name="connsiteY13" fmla="*/ 1312361 h 2041182"/>
                <a:gd name="connsiteX14" fmla="*/ 337723 w 1420463"/>
                <a:gd name="connsiteY14" fmla="*/ 1258456 h 2041182"/>
                <a:gd name="connsiteX15" fmla="*/ 0 w 1420463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55410 w 1421182"/>
                <a:gd name="connsiteY10" fmla="*/ 563512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36384 w 1421182"/>
                <a:gd name="connsiteY10" fmla="*/ 563512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55588 w 1421182"/>
                <a:gd name="connsiteY8" fmla="*/ 659583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78466 w 1421182"/>
                <a:gd name="connsiteY7" fmla="*/ 927074 h 2041182"/>
                <a:gd name="connsiteX8" fmla="*/ 955588 w 1421182"/>
                <a:gd name="connsiteY8" fmla="*/ 659583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78466 w 1421182"/>
                <a:gd name="connsiteY7" fmla="*/ 927074 h 2041182"/>
                <a:gd name="connsiteX8" fmla="*/ 955588 w 1421182"/>
                <a:gd name="connsiteY8" fmla="*/ 659583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78466 w 1421182"/>
                <a:gd name="connsiteY7" fmla="*/ 927074 h 2041182"/>
                <a:gd name="connsiteX8" fmla="*/ 955588 w 1421182"/>
                <a:gd name="connsiteY8" fmla="*/ 618361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78466 w 1421182"/>
                <a:gd name="connsiteY7" fmla="*/ 927074 h 2041182"/>
                <a:gd name="connsiteX8" fmla="*/ 955588 w 1421182"/>
                <a:gd name="connsiteY8" fmla="*/ 618361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78466 w 1421182"/>
                <a:gd name="connsiteY7" fmla="*/ 927074 h 2041182"/>
                <a:gd name="connsiteX8" fmla="*/ 955588 w 1421182"/>
                <a:gd name="connsiteY8" fmla="*/ 618361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55588 w 1421182"/>
                <a:gd name="connsiteY8" fmla="*/ 618361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55588 w 1421182"/>
                <a:gd name="connsiteY8" fmla="*/ 618361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68953 w 1421182"/>
                <a:gd name="connsiteY7" fmla="*/ 968296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68953 w 1421182"/>
                <a:gd name="connsiteY7" fmla="*/ 968296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68953 w 1421182"/>
                <a:gd name="connsiteY7" fmla="*/ 968296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52597 w 1421182"/>
                <a:gd name="connsiteY6" fmla="*/ 669316 h 2041182"/>
                <a:gd name="connsiteX7" fmla="*/ 1168953 w 1421182"/>
                <a:gd name="connsiteY7" fmla="*/ 968296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537 h 2040940"/>
                <a:gd name="connsiteX1" fmla="*/ 140932 w 1421182"/>
                <a:gd name="connsiteY1" fmla="*/ 1353311 h 2040940"/>
                <a:gd name="connsiteX2" fmla="*/ 309182 w 1421182"/>
                <a:gd name="connsiteY2" fmla="*/ 1711756 h 2040940"/>
                <a:gd name="connsiteX3" fmla="*/ 704202 w 1421182"/>
                <a:gd name="connsiteY3" fmla="*/ 2040940 h 2040940"/>
                <a:gd name="connsiteX4" fmla="*/ 1311364 w 1421182"/>
                <a:gd name="connsiteY4" fmla="*/ 2026310 h 2040940"/>
                <a:gd name="connsiteX5" fmla="*/ 1421092 w 1421182"/>
                <a:gd name="connsiteY5" fmla="*/ 1126540 h 2040940"/>
                <a:gd name="connsiteX6" fmla="*/ 1152597 w 1421182"/>
                <a:gd name="connsiteY6" fmla="*/ 669074 h 2040940"/>
                <a:gd name="connsiteX7" fmla="*/ 1168953 w 1421182"/>
                <a:gd name="connsiteY7" fmla="*/ 968054 h 2040940"/>
                <a:gd name="connsiteX8" fmla="*/ 927050 w 1421182"/>
                <a:gd name="connsiteY8" fmla="*/ 614948 h 2040940"/>
                <a:gd name="connsiteX9" fmla="*/ 957315 w 1421182"/>
                <a:gd name="connsiteY9" fmla="*/ 944162 h 2040940"/>
                <a:gd name="connsiteX10" fmla="*/ 711016 w 1421182"/>
                <a:gd name="connsiteY10" fmla="*/ 569612 h 2040940"/>
                <a:gd name="connsiteX11" fmla="*/ 729319 w 1421182"/>
                <a:gd name="connsiteY11" fmla="*/ 957819 h 2040940"/>
                <a:gd name="connsiteX12" fmla="*/ 543268 w 1421182"/>
                <a:gd name="connsiteY12" fmla="*/ 0 h 2040940"/>
                <a:gd name="connsiteX13" fmla="*/ 473286 w 1421182"/>
                <a:gd name="connsiteY13" fmla="*/ 1312119 h 2040940"/>
                <a:gd name="connsiteX14" fmla="*/ 338442 w 1421182"/>
                <a:gd name="connsiteY14" fmla="*/ 1258214 h 2040940"/>
                <a:gd name="connsiteX15" fmla="*/ 719 w 1421182"/>
                <a:gd name="connsiteY15" fmla="*/ 957537 h 2040940"/>
                <a:gd name="connsiteX0" fmla="*/ 719 w 1421182"/>
                <a:gd name="connsiteY0" fmla="*/ 957545 h 2040948"/>
                <a:gd name="connsiteX1" fmla="*/ 140932 w 1421182"/>
                <a:gd name="connsiteY1" fmla="*/ 1353319 h 2040948"/>
                <a:gd name="connsiteX2" fmla="*/ 309182 w 1421182"/>
                <a:gd name="connsiteY2" fmla="*/ 1711764 h 2040948"/>
                <a:gd name="connsiteX3" fmla="*/ 704202 w 1421182"/>
                <a:gd name="connsiteY3" fmla="*/ 2040948 h 2040948"/>
                <a:gd name="connsiteX4" fmla="*/ 1311364 w 1421182"/>
                <a:gd name="connsiteY4" fmla="*/ 2026318 h 2040948"/>
                <a:gd name="connsiteX5" fmla="*/ 1421092 w 1421182"/>
                <a:gd name="connsiteY5" fmla="*/ 1126548 h 2040948"/>
                <a:gd name="connsiteX6" fmla="*/ 1152597 w 1421182"/>
                <a:gd name="connsiteY6" fmla="*/ 669082 h 2040948"/>
                <a:gd name="connsiteX7" fmla="*/ 1168953 w 1421182"/>
                <a:gd name="connsiteY7" fmla="*/ 968062 h 2040948"/>
                <a:gd name="connsiteX8" fmla="*/ 927050 w 1421182"/>
                <a:gd name="connsiteY8" fmla="*/ 614956 h 2040948"/>
                <a:gd name="connsiteX9" fmla="*/ 957315 w 1421182"/>
                <a:gd name="connsiteY9" fmla="*/ 944170 h 2040948"/>
                <a:gd name="connsiteX10" fmla="*/ 711016 w 1421182"/>
                <a:gd name="connsiteY10" fmla="*/ 569620 h 2040948"/>
                <a:gd name="connsiteX11" fmla="*/ 729319 w 1421182"/>
                <a:gd name="connsiteY11" fmla="*/ 957827 h 2040948"/>
                <a:gd name="connsiteX12" fmla="*/ 543268 w 1421182"/>
                <a:gd name="connsiteY12" fmla="*/ 8 h 2040948"/>
                <a:gd name="connsiteX13" fmla="*/ 473286 w 1421182"/>
                <a:gd name="connsiteY13" fmla="*/ 1312127 h 2040948"/>
                <a:gd name="connsiteX14" fmla="*/ 338442 w 1421182"/>
                <a:gd name="connsiteY14" fmla="*/ 1258222 h 2040948"/>
                <a:gd name="connsiteX15" fmla="*/ 719 w 1421182"/>
                <a:gd name="connsiteY15" fmla="*/ 957545 h 2040948"/>
                <a:gd name="connsiteX0" fmla="*/ 719 w 1421182"/>
                <a:gd name="connsiteY0" fmla="*/ 957545 h 2040948"/>
                <a:gd name="connsiteX1" fmla="*/ 140932 w 1421182"/>
                <a:gd name="connsiteY1" fmla="*/ 1353319 h 2040948"/>
                <a:gd name="connsiteX2" fmla="*/ 309182 w 1421182"/>
                <a:gd name="connsiteY2" fmla="*/ 1711764 h 2040948"/>
                <a:gd name="connsiteX3" fmla="*/ 704202 w 1421182"/>
                <a:gd name="connsiteY3" fmla="*/ 2040948 h 2040948"/>
                <a:gd name="connsiteX4" fmla="*/ 1311364 w 1421182"/>
                <a:gd name="connsiteY4" fmla="*/ 2026318 h 2040948"/>
                <a:gd name="connsiteX5" fmla="*/ 1421092 w 1421182"/>
                <a:gd name="connsiteY5" fmla="*/ 1126548 h 2040948"/>
                <a:gd name="connsiteX6" fmla="*/ 1152597 w 1421182"/>
                <a:gd name="connsiteY6" fmla="*/ 669082 h 2040948"/>
                <a:gd name="connsiteX7" fmla="*/ 1168953 w 1421182"/>
                <a:gd name="connsiteY7" fmla="*/ 968062 h 2040948"/>
                <a:gd name="connsiteX8" fmla="*/ 927050 w 1421182"/>
                <a:gd name="connsiteY8" fmla="*/ 614956 h 2040948"/>
                <a:gd name="connsiteX9" fmla="*/ 957315 w 1421182"/>
                <a:gd name="connsiteY9" fmla="*/ 944170 h 2040948"/>
                <a:gd name="connsiteX10" fmla="*/ 711016 w 1421182"/>
                <a:gd name="connsiteY10" fmla="*/ 569620 h 2040948"/>
                <a:gd name="connsiteX11" fmla="*/ 729319 w 1421182"/>
                <a:gd name="connsiteY11" fmla="*/ 957827 h 2040948"/>
                <a:gd name="connsiteX12" fmla="*/ 543268 w 1421182"/>
                <a:gd name="connsiteY12" fmla="*/ 8 h 2040948"/>
                <a:gd name="connsiteX13" fmla="*/ 473286 w 1421182"/>
                <a:gd name="connsiteY13" fmla="*/ 1312127 h 2040948"/>
                <a:gd name="connsiteX14" fmla="*/ 338442 w 1421182"/>
                <a:gd name="connsiteY14" fmla="*/ 1258222 h 2040948"/>
                <a:gd name="connsiteX15" fmla="*/ 719 w 1421182"/>
                <a:gd name="connsiteY15" fmla="*/ 957545 h 2040948"/>
                <a:gd name="connsiteX0" fmla="*/ 719 w 1421182"/>
                <a:gd name="connsiteY0" fmla="*/ 957545 h 2026318"/>
                <a:gd name="connsiteX1" fmla="*/ 140932 w 1421182"/>
                <a:gd name="connsiteY1" fmla="*/ 1353319 h 2026318"/>
                <a:gd name="connsiteX2" fmla="*/ 309182 w 1421182"/>
                <a:gd name="connsiteY2" fmla="*/ 1711764 h 2026318"/>
                <a:gd name="connsiteX3" fmla="*/ 693290 w 1421182"/>
                <a:gd name="connsiteY3" fmla="*/ 2019121 h 2026318"/>
                <a:gd name="connsiteX4" fmla="*/ 1311364 w 1421182"/>
                <a:gd name="connsiteY4" fmla="*/ 2026318 h 2026318"/>
                <a:gd name="connsiteX5" fmla="*/ 1421092 w 1421182"/>
                <a:gd name="connsiteY5" fmla="*/ 1126548 h 2026318"/>
                <a:gd name="connsiteX6" fmla="*/ 1152597 w 1421182"/>
                <a:gd name="connsiteY6" fmla="*/ 669082 h 2026318"/>
                <a:gd name="connsiteX7" fmla="*/ 1168953 w 1421182"/>
                <a:gd name="connsiteY7" fmla="*/ 968062 h 2026318"/>
                <a:gd name="connsiteX8" fmla="*/ 927050 w 1421182"/>
                <a:gd name="connsiteY8" fmla="*/ 614956 h 2026318"/>
                <a:gd name="connsiteX9" fmla="*/ 957315 w 1421182"/>
                <a:gd name="connsiteY9" fmla="*/ 944170 h 2026318"/>
                <a:gd name="connsiteX10" fmla="*/ 711016 w 1421182"/>
                <a:gd name="connsiteY10" fmla="*/ 569620 h 2026318"/>
                <a:gd name="connsiteX11" fmla="*/ 729319 w 1421182"/>
                <a:gd name="connsiteY11" fmla="*/ 957827 h 2026318"/>
                <a:gd name="connsiteX12" fmla="*/ 543268 w 1421182"/>
                <a:gd name="connsiteY12" fmla="*/ 8 h 2026318"/>
                <a:gd name="connsiteX13" fmla="*/ 473286 w 1421182"/>
                <a:gd name="connsiteY13" fmla="*/ 1312127 h 2026318"/>
                <a:gd name="connsiteX14" fmla="*/ 338442 w 1421182"/>
                <a:gd name="connsiteY14" fmla="*/ 1258222 h 2026318"/>
                <a:gd name="connsiteX15" fmla="*/ 719 w 1421182"/>
                <a:gd name="connsiteY15" fmla="*/ 957545 h 2026318"/>
                <a:gd name="connsiteX0" fmla="*/ 719 w 1421182"/>
                <a:gd name="connsiteY0" fmla="*/ 957545 h 2295953"/>
                <a:gd name="connsiteX1" fmla="*/ 140932 w 1421182"/>
                <a:gd name="connsiteY1" fmla="*/ 1353319 h 2295953"/>
                <a:gd name="connsiteX2" fmla="*/ 309182 w 1421182"/>
                <a:gd name="connsiteY2" fmla="*/ 1711764 h 2295953"/>
                <a:gd name="connsiteX3" fmla="*/ 693290 w 1421182"/>
                <a:gd name="connsiteY3" fmla="*/ 2019121 h 2295953"/>
                <a:gd name="connsiteX4" fmla="*/ 722524 w 1421182"/>
                <a:gd name="connsiteY4" fmla="*/ 2295953 h 2295953"/>
                <a:gd name="connsiteX5" fmla="*/ 1311364 w 1421182"/>
                <a:gd name="connsiteY5" fmla="*/ 2026318 h 2295953"/>
                <a:gd name="connsiteX6" fmla="*/ 1421092 w 1421182"/>
                <a:gd name="connsiteY6" fmla="*/ 1126548 h 2295953"/>
                <a:gd name="connsiteX7" fmla="*/ 1152597 w 1421182"/>
                <a:gd name="connsiteY7" fmla="*/ 669082 h 2295953"/>
                <a:gd name="connsiteX8" fmla="*/ 1168953 w 1421182"/>
                <a:gd name="connsiteY8" fmla="*/ 968062 h 2295953"/>
                <a:gd name="connsiteX9" fmla="*/ 927050 w 1421182"/>
                <a:gd name="connsiteY9" fmla="*/ 614956 h 2295953"/>
                <a:gd name="connsiteX10" fmla="*/ 957315 w 1421182"/>
                <a:gd name="connsiteY10" fmla="*/ 944170 h 2295953"/>
                <a:gd name="connsiteX11" fmla="*/ 711016 w 1421182"/>
                <a:gd name="connsiteY11" fmla="*/ 569620 h 2295953"/>
                <a:gd name="connsiteX12" fmla="*/ 729319 w 1421182"/>
                <a:gd name="connsiteY12" fmla="*/ 957827 h 2295953"/>
                <a:gd name="connsiteX13" fmla="*/ 543268 w 1421182"/>
                <a:gd name="connsiteY13" fmla="*/ 8 h 2295953"/>
                <a:gd name="connsiteX14" fmla="*/ 473286 w 1421182"/>
                <a:gd name="connsiteY14" fmla="*/ 1312127 h 2295953"/>
                <a:gd name="connsiteX15" fmla="*/ 338442 w 1421182"/>
                <a:gd name="connsiteY15" fmla="*/ 1258222 h 2295953"/>
                <a:gd name="connsiteX16" fmla="*/ 719 w 1421182"/>
                <a:gd name="connsiteY16" fmla="*/ 957545 h 2295953"/>
                <a:gd name="connsiteX0" fmla="*/ 719 w 1421182"/>
                <a:gd name="connsiteY0" fmla="*/ 957545 h 2317397"/>
                <a:gd name="connsiteX1" fmla="*/ 140932 w 1421182"/>
                <a:gd name="connsiteY1" fmla="*/ 1353319 h 2317397"/>
                <a:gd name="connsiteX2" fmla="*/ 309182 w 1421182"/>
                <a:gd name="connsiteY2" fmla="*/ 1711764 h 2317397"/>
                <a:gd name="connsiteX3" fmla="*/ 693290 w 1421182"/>
                <a:gd name="connsiteY3" fmla="*/ 2019121 h 2317397"/>
                <a:gd name="connsiteX4" fmla="*/ 722524 w 1421182"/>
                <a:gd name="connsiteY4" fmla="*/ 2295953 h 2317397"/>
                <a:gd name="connsiteX5" fmla="*/ 1170733 w 1421182"/>
                <a:gd name="connsiteY5" fmla="*/ 2300858 h 2317397"/>
                <a:gd name="connsiteX6" fmla="*/ 1311364 w 1421182"/>
                <a:gd name="connsiteY6" fmla="*/ 2026318 h 2317397"/>
                <a:gd name="connsiteX7" fmla="*/ 1421092 w 1421182"/>
                <a:gd name="connsiteY7" fmla="*/ 1126548 h 2317397"/>
                <a:gd name="connsiteX8" fmla="*/ 1152597 w 1421182"/>
                <a:gd name="connsiteY8" fmla="*/ 669082 h 2317397"/>
                <a:gd name="connsiteX9" fmla="*/ 1168953 w 1421182"/>
                <a:gd name="connsiteY9" fmla="*/ 968062 h 2317397"/>
                <a:gd name="connsiteX10" fmla="*/ 927050 w 1421182"/>
                <a:gd name="connsiteY10" fmla="*/ 614956 h 2317397"/>
                <a:gd name="connsiteX11" fmla="*/ 957315 w 1421182"/>
                <a:gd name="connsiteY11" fmla="*/ 944170 h 2317397"/>
                <a:gd name="connsiteX12" fmla="*/ 711016 w 1421182"/>
                <a:gd name="connsiteY12" fmla="*/ 569620 h 2317397"/>
                <a:gd name="connsiteX13" fmla="*/ 729319 w 1421182"/>
                <a:gd name="connsiteY13" fmla="*/ 957827 h 2317397"/>
                <a:gd name="connsiteX14" fmla="*/ 543268 w 1421182"/>
                <a:gd name="connsiteY14" fmla="*/ 8 h 2317397"/>
                <a:gd name="connsiteX15" fmla="*/ 473286 w 1421182"/>
                <a:gd name="connsiteY15" fmla="*/ 1312127 h 2317397"/>
                <a:gd name="connsiteX16" fmla="*/ 338442 w 1421182"/>
                <a:gd name="connsiteY16" fmla="*/ 1258222 h 2317397"/>
                <a:gd name="connsiteX17" fmla="*/ 719 w 1421182"/>
                <a:gd name="connsiteY17" fmla="*/ 957545 h 2317397"/>
                <a:gd name="connsiteX0" fmla="*/ 719 w 1421182"/>
                <a:gd name="connsiteY0" fmla="*/ 957545 h 2317397"/>
                <a:gd name="connsiteX1" fmla="*/ 140932 w 1421182"/>
                <a:gd name="connsiteY1" fmla="*/ 1353319 h 2317397"/>
                <a:gd name="connsiteX2" fmla="*/ 309182 w 1421182"/>
                <a:gd name="connsiteY2" fmla="*/ 1711764 h 2317397"/>
                <a:gd name="connsiteX3" fmla="*/ 626141 w 1421182"/>
                <a:gd name="connsiteY3" fmla="*/ 1985150 h 2317397"/>
                <a:gd name="connsiteX4" fmla="*/ 722524 w 1421182"/>
                <a:gd name="connsiteY4" fmla="*/ 2295953 h 2317397"/>
                <a:gd name="connsiteX5" fmla="*/ 1170733 w 1421182"/>
                <a:gd name="connsiteY5" fmla="*/ 2300858 h 2317397"/>
                <a:gd name="connsiteX6" fmla="*/ 1311364 w 1421182"/>
                <a:gd name="connsiteY6" fmla="*/ 2026318 h 2317397"/>
                <a:gd name="connsiteX7" fmla="*/ 1421092 w 1421182"/>
                <a:gd name="connsiteY7" fmla="*/ 1126548 h 2317397"/>
                <a:gd name="connsiteX8" fmla="*/ 1152597 w 1421182"/>
                <a:gd name="connsiteY8" fmla="*/ 669082 h 2317397"/>
                <a:gd name="connsiteX9" fmla="*/ 1168953 w 1421182"/>
                <a:gd name="connsiteY9" fmla="*/ 968062 h 2317397"/>
                <a:gd name="connsiteX10" fmla="*/ 927050 w 1421182"/>
                <a:gd name="connsiteY10" fmla="*/ 614956 h 2317397"/>
                <a:gd name="connsiteX11" fmla="*/ 957315 w 1421182"/>
                <a:gd name="connsiteY11" fmla="*/ 944170 h 2317397"/>
                <a:gd name="connsiteX12" fmla="*/ 711016 w 1421182"/>
                <a:gd name="connsiteY12" fmla="*/ 569620 h 2317397"/>
                <a:gd name="connsiteX13" fmla="*/ 729319 w 1421182"/>
                <a:gd name="connsiteY13" fmla="*/ 957827 h 2317397"/>
                <a:gd name="connsiteX14" fmla="*/ 543268 w 1421182"/>
                <a:gd name="connsiteY14" fmla="*/ 8 h 2317397"/>
                <a:gd name="connsiteX15" fmla="*/ 473286 w 1421182"/>
                <a:gd name="connsiteY15" fmla="*/ 1312127 h 2317397"/>
                <a:gd name="connsiteX16" fmla="*/ 338442 w 1421182"/>
                <a:gd name="connsiteY16" fmla="*/ 1258222 h 2317397"/>
                <a:gd name="connsiteX17" fmla="*/ 719 w 1421182"/>
                <a:gd name="connsiteY17" fmla="*/ 957545 h 2317397"/>
                <a:gd name="connsiteX0" fmla="*/ 719 w 1421182"/>
                <a:gd name="connsiteY0" fmla="*/ 957545 h 2314785"/>
                <a:gd name="connsiteX1" fmla="*/ 140932 w 1421182"/>
                <a:gd name="connsiteY1" fmla="*/ 1353319 h 2314785"/>
                <a:gd name="connsiteX2" fmla="*/ 309182 w 1421182"/>
                <a:gd name="connsiteY2" fmla="*/ 1711764 h 2314785"/>
                <a:gd name="connsiteX3" fmla="*/ 626141 w 1421182"/>
                <a:gd name="connsiteY3" fmla="*/ 1985150 h 2314785"/>
                <a:gd name="connsiteX4" fmla="*/ 658780 w 1421182"/>
                <a:gd name="connsiteY4" fmla="*/ 2266927 h 2314785"/>
                <a:gd name="connsiteX5" fmla="*/ 1170733 w 1421182"/>
                <a:gd name="connsiteY5" fmla="*/ 2300858 h 2314785"/>
                <a:gd name="connsiteX6" fmla="*/ 1311364 w 1421182"/>
                <a:gd name="connsiteY6" fmla="*/ 2026318 h 2314785"/>
                <a:gd name="connsiteX7" fmla="*/ 1421092 w 1421182"/>
                <a:gd name="connsiteY7" fmla="*/ 1126548 h 2314785"/>
                <a:gd name="connsiteX8" fmla="*/ 1152597 w 1421182"/>
                <a:gd name="connsiteY8" fmla="*/ 669082 h 2314785"/>
                <a:gd name="connsiteX9" fmla="*/ 1168953 w 1421182"/>
                <a:gd name="connsiteY9" fmla="*/ 968062 h 2314785"/>
                <a:gd name="connsiteX10" fmla="*/ 927050 w 1421182"/>
                <a:gd name="connsiteY10" fmla="*/ 614956 h 2314785"/>
                <a:gd name="connsiteX11" fmla="*/ 957315 w 1421182"/>
                <a:gd name="connsiteY11" fmla="*/ 944170 h 2314785"/>
                <a:gd name="connsiteX12" fmla="*/ 711016 w 1421182"/>
                <a:gd name="connsiteY12" fmla="*/ 569620 h 2314785"/>
                <a:gd name="connsiteX13" fmla="*/ 729319 w 1421182"/>
                <a:gd name="connsiteY13" fmla="*/ 957827 h 2314785"/>
                <a:gd name="connsiteX14" fmla="*/ 543268 w 1421182"/>
                <a:gd name="connsiteY14" fmla="*/ 8 h 2314785"/>
                <a:gd name="connsiteX15" fmla="*/ 473286 w 1421182"/>
                <a:gd name="connsiteY15" fmla="*/ 1312127 h 2314785"/>
                <a:gd name="connsiteX16" fmla="*/ 338442 w 1421182"/>
                <a:gd name="connsiteY16" fmla="*/ 1258222 h 2314785"/>
                <a:gd name="connsiteX17" fmla="*/ 719 w 1421182"/>
                <a:gd name="connsiteY17" fmla="*/ 957545 h 2314785"/>
                <a:gd name="connsiteX0" fmla="*/ 719 w 1421182"/>
                <a:gd name="connsiteY0" fmla="*/ 957545 h 2323891"/>
                <a:gd name="connsiteX1" fmla="*/ 140932 w 1421182"/>
                <a:gd name="connsiteY1" fmla="*/ 1353319 h 2323891"/>
                <a:gd name="connsiteX2" fmla="*/ 309182 w 1421182"/>
                <a:gd name="connsiteY2" fmla="*/ 1711764 h 2323891"/>
                <a:gd name="connsiteX3" fmla="*/ 626141 w 1421182"/>
                <a:gd name="connsiteY3" fmla="*/ 1985150 h 2323891"/>
                <a:gd name="connsiteX4" fmla="*/ 658780 w 1421182"/>
                <a:gd name="connsiteY4" fmla="*/ 2266927 h 2323891"/>
                <a:gd name="connsiteX5" fmla="*/ 1170733 w 1421182"/>
                <a:gd name="connsiteY5" fmla="*/ 2300858 h 2323891"/>
                <a:gd name="connsiteX6" fmla="*/ 1311364 w 1421182"/>
                <a:gd name="connsiteY6" fmla="*/ 2026318 h 2323891"/>
                <a:gd name="connsiteX7" fmla="*/ 1421092 w 1421182"/>
                <a:gd name="connsiteY7" fmla="*/ 1126548 h 2323891"/>
                <a:gd name="connsiteX8" fmla="*/ 1152597 w 1421182"/>
                <a:gd name="connsiteY8" fmla="*/ 669082 h 2323891"/>
                <a:gd name="connsiteX9" fmla="*/ 1168953 w 1421182"/>
                <a:gd name="connsiteY9" fmla="*/ 968062 h 2323891"/>
                <a:gd name="connsiteX10" fmla="*/ 927050 w 1421182"/>
                <a:gd name="connsiteY10" fmla="*/ 614956 h 2323891"/>
                <a:gd name="connsiteX11" fmla="*/ 957315 w 1421182"/>
                <a:gd name="connsiteY11" fmla="*/ 944170 h 2323891"/>
                <a:gd name="connsiteX12" fmla="*/ 711016 w 1421182"/>
                <a:gd name="connsiteY12" fmla="*/ 569620 h 2323891"/>
                <a:gd name="connsiteX13" fmla="*/ 729319 w 1421182"/>
                <a:gd name="connsiteY13" fmla="*/ 957827 h 2323891"/>
                <a:gd name="connsiteX14" fmla="*/ 543268 w 1421182"/>
                <a:gd name="connsiteY14" fmla="*/ 8 h 2323891"/>
                <a:gd name="connsiteX15" fmla="*/ 473286 w 1421182"/>
                <a:gd name="connsiteY15" fmla="*/ 1312127 h 2323891"/>
                <a:gd name="connsiteX16" fmla="*/ 338442 w 1421182"/>
                <a:gd name="connsiteY16" fmla="*/ 1258222 h 2323891"/>
                <a:gd name="connsiteX17" fmla="*/ 719 w 1421182"/>
                <a:gd name="connsiteY17" fmla="*/ 957545 h 2323891"/>
                <a:gd name="connsiteX0" fmla="*/ 719 w 1421182"/>
                <a:gd name="connsiteY0" fmla="*/ 957545 h 2358736"/>
                <a:gd name="connsiteX1" fmla="*/ 140932 w 1421182"/>
                <a:gd name="connsiteY1" fmla="*/ 1353319 h 2358736"/>
                <a:gd name="connsiteX2" fmla="*/ 309182 w 1421182"/>
                <a:gd name="connsiteY2" fmla="*/ 1711764 h 2358736"/>
                <a:gd name="connsiteX3" fmla="*/ 626141 w 1421182"/>
                <a:gd name="connsiteY3" fmla="*/ 1985150 h 2358736"/>
                <a:gd name="connsiteX4" fmla="*/ 658780 w 1421182"/>
                <a:gd name="connsiteY4" fmla="*/ 2266927 h 2358736"/>
                <a:gd name="connsiteX5" fmla="*/ 1227989 w 1421182"/>
                <a:gd name="connsiteY5" fmla="*/ 2341644 h 2358736"/>
                <a:gd name="connsiteX6" fmla="*/ 1311364 w 1421182"/>
                <a:gd name="connsiteY6" fmla="*/ 2026318 h 2358736"/>
                <a:gd name="connsiteX7" fmla="*/ 1421092 w 1421182"/>
                <a:gd name="connsiteY7" fmla="*/ 1126548 h 2358736"/>
                <a:gd name="connsiteX8" fmla="*/ 1152597 w 1421182"/>
                <a:gd name="connsiteY8" fmla="*/ 669082 h 2358736"/>
                <a:gd name="connsiteX9" fmla="*/ 1168953 w 1421182"/>
                <a:gd name="connsiteY9" fmla="*/ 968062 h 2358736"/>
                <a:gd name="connsiteX10" fmla="*/ 927050 w 1421182"/>
                <a:gd name="connsiteY10" fmla="*/ 614956 h 2358736"/>
                <a:gd name="connsiteX11" fmla="*/ 957315 w 1421182"/>
                <a:gd name="connsiteY11" fmla="*/ 944170 h 2358736"/>
                <a:gd name="connsiteX12" fmla="*/ 711016 w 1421182"/>
                <a:gd name="connsiteY12" fmla="*/ 569620 h 2358736"/>
                <a:gd name="connsiteX13" fmla="*/ 729319 w 1421182"/>
                <a:gd name="connsiteY13" fmla="*/ 957827 h 2358736"/>
                <a:gd name="connsiteX14" fmla="*/ 543268 w 1421182"/>
                <a:gd name="connsiteY14" fmla="*/ 8 h 2358736"/>
                <a:gd name="connsiteX15" fmla="*/ 473286 w 1421182"/>
                <a:gd name="connsiteY15" fmla="*/ 1312127 h 2358736"/>
                <a:gd name="connsiteX16" fmla="*/ 338442 w 1421182"/>
                <a:gd name="connsiteY16" fmla="*/ 1258222 h 2358736"/>
                <a:gd name="connsiteX17" fmla="*/ 719 w 1421182"/>
                <a:gd name="connsiteY17" fmla="*/ 957545 h 2358736"/>
                <a:gd name="connsiteX0" fmla="*/ 719 w 1421182"/>
                <a:gd name="connsiteY0" fmla="*/ 957545 h 2341644"/>
                <a:gd name="connsiteX1" fmla="*/ 140932 w 1421182"/>
                <a:gd name="connsiteY1" fmla="*/ 1353319 h 2341644"/>
                <a:gd name="connsiteX2" fmla="*/ 309182 w 1421182"/>
                <a:gd name="connsiteY2" fmla="*/ 1711764 h 2341644"/>
                <a:gd name="connsiteX3" fmla="*/ 626141 w 1421182"/>
                <a:gd name="connsiteY3" fmla="*/ 1985150 h 2341644"/>
                <a:gd name="connsiteX4" fmla="*/ 658780 w 1421182"/>
                <a:gd name="connsiteY4" fmla="*/ 2266927 h 2341644"/>
                <a:gd name="connsiteX5" fmla="*/ 1227989 w 1421182"/>
                <a:gd name="connsiteY5" fmla="*/ 2341644 h 2341644"/>
                <a:gd name="connsiteX6" fmla="*/ 1311364 w 1421182"/>
                <a:gd name="connsiteY6" fmla="*/ 2026318 h 2341644"/>
                <a:gd name="connsiteX7" fmla="*/ 1421092 w 1421182"/>
                <a:gd name="connsiteY7" fmla="*/ 1126548 h 2341644"/>
                <a:gd name="connsiteX8" fmla="*/ 1152597 w 1421182"/>
                <a:gd name="connsiteY8" fmla="*/ 669082 h 2341644"/>
                <a:gd name="connsiteX9" fmla="*/ 1168953 w 1421182"/>
                <a:gd name="connsiteY9" fmla="*/ 968062 h 2341644"/>
                <a:gd name="connsiteX10" fmla="*/ 927050 w 1421182"/>
                <a:gd name="connsiteY10" fmla="*/ 614956 h 2341644"/>
                <a:gd name="connsiteX11" fmla="*/ 957315 w 1421182"/>
                <a:gd name="connsiteY11" fmla="*/ 944170 h 2341644"/>
                <a:gd name="connsiteX12" fmla="*/ 711016 w 1421182"/>
                <a:gd name="connsiteY12" fmla="*/ 569620 h 2341644"/>
                <a:gd name="connsiteX13" fmla="*/ 729319 w 1421182"/>
                <a:gd name="connsiteY13" fmla="*/ 957827 h 2341644"/>
                <a:gd name="connsiteX14" fmla="*/ 543268 w 1421182"/>
                <a:gd name="connsiteY14" fmla="*/ 8 h 2341644"/>
                <a:gd name="connsiteX15" fmla="*/ 473286 w 1421182"/>
                <a:gd name="connsiteY15" fmla="*/ 1312127 h 2341644"/>
                <a:gd name="connsiteX16" fmla="*/ 338442 w 1421182"/>
                <a:gd name="connsiteY16" fmla="*/ 1258222 h 2341644"/>
                <a:gd name="connsiteX17" fmla="*/ 719 w 1421182"/>
                <a:gd name="connsiteY17" fmla="*/ 957545 h 2341644"/>
                <a:gd name="connsiteX0" fmla="*/ 719 w 1421092"/>
                <a:gd name="connsiteY0" fmla="*/ 957545 h 2341644"/>
                <a:gd name="connsiteX1" fmla="*/ 140932 w 1421092"/>
                <a:gd name="connsiteY1" fmla="*/ 1353319 h 2341644"/>
                <a:gd name="connsiteX2" fmla="*/ 309182 w 1421092"/>
                <a:gd name="connsiteY2" fmla="*/ 1711764 h 2341644"/>
                <a:gd name="connsiteX3" fmla="*/ 626141 w 1421092"/>
                <a:gd name="connsiteY3" fmla="*/ 1985150 h 2341644"/>
                <a:gd name="connsiteX4" fmla="*/ 658780 w 1421092"/>
                <a:gd name="connsiteY4" fmla="*/ 2266927 h 2341644"/>
                <a:gd name="connsiteX5" fmla="*/ 1227989 w 1421092"/>
                <a:gd name="connsiteY5" fmla="*/ 2341644 h 2341644"/>
                <a:gd name="connsiteX6" fmla="*/ 1262460 w 1421092"/>
                <a:gd name="connsiteY6" fmla="*/ 1987074 h 2341644"/>
                <a:gd name="connsiteX7" fmla="*/ 1421092 w 1421092"/>
                <a:gd name="connsiteY7" fmla="*/ 1126548 h 2341644"/>
                <a:gd name="connsiteX8" fmla="*/ 1152597 w 1421092"/>
                <a:gd name="connsiteY8" fmla="*/ 669082 h 2341644"/>
                <a:gd name="connsiteX9" fmla="*/ 1168953 w 1421092"/>
                <a:gd name="connsiteY9" fmla="*/ 968062 h 2341644"/>
                <a:gd name="connsiteX10" fmla="*/ 927050 w 1421092"/>
                <a:gd name="connsiteY10" fmla="*/ 614956 h 2341644"/>
                <a:gd name="connsiteX11" fmla="*/ 957315 w 1421092"/>
                <a:gd name="connsiteY11" fmla="*/ 944170 h 2341644"/>
                <a:gd name="connsiteX12" fmla="*/ 711016 w 1421092"/>
                <a:gd name="connsiteY12" fmla="*/ 569620 h 2341644"/>
                <a:gd name="connsiteX13" fmla="*/ 729319 w 1421092"/>
                <a:gd name="connsiteY13" fmla="*/ 957827 h 2341644"/>
                <a:gd name="connsiteX14" fmla="*/ 543268 w 1421092"/>
                <a:gd name="connsiteY14" fmla="*/ 8 h 2341644"/>
                <a:gd name="connsiteX15" fmla="*/ 473286 w 1421092"/>
                <a:gd name="connsiteY15" fmla="*/ 1312127 h 2341644"/>
                <a:gd name="connsiteX16" fmla="*/ 338442 w 1421092"/>
                <a:gd name="connsiteY16" fmla="*/ 1258222 h 2341644"/>
                <a:gd name="connsiteX17" fmla="*/ 719 w 1421092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626141 w 1421109"/>
                <a:gd name="connsiteY3" fmla="*/ 1985150 h 2341644"/>
                <a:gd name="connsiteX4" fmla="*/ 658780 w 1421109"/>
                <a:gd name="connsiteY4" fmla="*/ 2266927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626141 w 1421109"/>
                <a:gd name="connsiteY3" fmla="*/ 1985150 h 2341644"/>
                <a:gd name="connsiteX4" fmla="*/ 658780 w 1421109"/>
                <a:gd name="connsiteY4" fmla="*/ 2266927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626141 w 1421109"/>
                <a:gd name="connsiteY3" fmla="*/ 1985150 h 2341644"/>
                <a:gd name="connsiteX4" fmla="*/ 622941 w 1421109"/>
                <a:gd name="connsiteY4" fmla="*/ 2320778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548773 w 1421109"/>
                <a:gd name="connsiteY3" fmla="*/ 1936338 h 2341644"/>
                <a:gd name="connsiteX4" fmla="*/ 622941 w 1421109"/>
                <a:gd name="connsiteY4" fmla="*/ 2320778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548773 w 1421109"/>
                <a:gd name="connsiteY3" fmla="*/ 1936338 h 2341644"/>
                <a:gd name="connsiteX4" fmla="*/ 557331 w 1421109"/>
                <a:gd name="connsiteY4" fmla="*/ 2278453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548773 w 1421109"/>
                <a:gd name="connsiteY3" fmla="*/ 1936338 h 2341644"/>
                <a:gd name="connsiteX4" fmla="*/ 601148 w 1421109"/>
                <a:gd name="connsiteY4" fmla="*/ 2297232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10754"/>
                <a:gd name="connsiteX1" fmla="*/ 140932 w 1421109"/>
                <a:gd name="connsiteY1" fmla="*/ 1353319 h 2310754"/>
                <a:gd name="connsiteX2" fmla="*/ 309182 w 1421109"/>
                <a:gd name="connsiteY2" fmla="*/ 1711764 h 2310754"/>
                <a:gd name="connsiteX3" fmla="*/ 548773 w 1421109"/>
                <a:gd name="connsiteY3" fmla="*/ 1936338 h 2310754"/>
                <a:gd name="connsiteX4" fmla="*/ 601148 w 1421109"/>
                <a:gd name="connsiteY4" fmla="*/ 2297232 h 2310754"/>
                <a:gd name="connsiteX5" fmla="*/ 1253027 w 1421109"/>
                <a:gd name="connsiteY5" fmla="*/ 2310347 h 2310754"/>
                <a:gd name="connsiteX6" fmla="*/ 1262460 w 1421109"/>
                <a:gd name="connsiteY6" fmla="*/ 1987074 h 2310754"/>
                <a:gd name="connsiteX7" fmla="*/ 1421092 w 1421109"/>
                <a:gd name="connsiteY7" fmla="*/ 1126548 h 2310754"/>
                <a:gd name="connsiteX8" fmla="*/ 1152597 w 1421109"/>
                <a:gd name="connsiteY8" fmla="*/ 669082 h 2310754"/>
                <a:gd name="connsiteX9" fmla="*/ 1168953 w 1421109"/>
                <a:gd name="connsiteY9" fmla="*/ 968062 h 2310754"/>
                <a:gd name="connsiteX10" fmla="*/ 927050 w 1421109"/>
                <a:gd name="connsiteY10" fmla="*/ 614956 h 2310754"/>
                <a:gd name="connsiteX11" fmla="*/ 957315 w 1421109"/>
                <a:gd name="connsiteY11" fmla="*/ 944170 h 2310754"/>
                <a:gd name="connsiteX12" fmla="*/ 711016 w 1421109"/>
                <a:gd name="connsiteY12" fmla="*/ 569620 h 2310754"/>
                <a:gd name="connsiteX13" fmla="*/ 729319 w 1421109"/>
                <a:gd name="connsiteY13" fmla="*/ 957827 h 2310754"/>
                <a:gd name="connsiteX14" fmla="*/ 543268 w 1421109"/>
                <a:gd name="connsiteY14" fmla="*/ 8 h 2310754"/>
                <a:gd name="connsiteX15" fmla="*/ 473286 w 1421109"/>
                <a:gd name="connsiteY15" fmla="*/ 1312127 h 2310754"/>
                <a:gd name="connsiteX16" fmla="*/ 338442 w 1421109"/>
                <a:gd name="connsiteY16" fmla="*/ 1258222 h 2310754"/>
                <a:gd name="connsiteX17" fmla="*/ 719 w 1421109"/>
                <a:gd name="connsiteY17" fmla="*/ 957545 h 2310754"/>
                <a:gd name="connsiteX0" fmla="*/ 719 w 1421109"/>
                <a:gd name="connsiteY0" fmla="*/ 957545 h 2310755"/>
                <a:gd name="connsiteX1" fmla="*/ 140932 w 1421109"/>
                <a:gd name="connsiteY1" fmla="*/ 1353319 h 2310755"/>
                <a:gd name="connsiteX2" fmla="*/ 309182 w 1421109"/>
                <a:gd name="connsiteY2" fmla="*/ 1711764 h 2310755"/>
                <a:gd name="connsiteX3" fmla="*/ 548773 w 1421109"/>
                <a:gd name="connsiteY3" fmla="*/ 1936338 h 2310755"/>
                <a:gd name="connsiteX4" fmla="*/ 601148 w 1421109"/>
                <a:gd name="connsiteY4" fmla="*/ 2297232 h 2310755"/>
                <a:gd name="connsiteX5" fmla="*/ 1253027 w 1421109"/>
                <a:gd name="connsiteY5" fmla="*/ 2310347 h 2310755"/>
                <a:gd name="connsiteX6" fmla="*/ 1262460 w 1421109"/>
                <a:gd name="connsiteY6" fmla="*/ 1987074 h 2310755"/>
                <a:gd name="connsiteX7" fmla="*/ 1421092 w 1421109"/>
                <a:gd name="connsiteY7" fmla="*/ 1126548 h 2310755"/>
                <a:gd name="connsiteX8" fmla="*/ 1152597 w 1421109"/>
                <a:gd name="connsiteY8" fmla="*/ 669082 h 2310755"/>
                <a:gd name="connsiteX9" fmla="*/ 1168953 w 1421109"/>
                <a:gd name="connsiteY9" fmla="*/ 968062 h 2310755"/>
                <a:gd name="connsiteX10" fmla="*/ 927050 w 1421109"/>
                <a:gd name="connsiteY10" fmla="*/ 614956 h 2310755"/>
                <a:gd name="connsiteX11" fmla="*/ 957315 w 1421109"/>
                <a:gd name="connsiteY11" fmla="*/ 944170 h 2310755"/>
                <a:gd name="connsiteX12" fmla="*/ 711016 w 1421109"/>
                <a:gd name="connsiteY12" fmla="*/ 569620 h 2310755"/>
                <a:gd name="connsiteX13" fmla="*/ 729319 w 1421109"/>
                <a:gd name="connsiteY13" fmla="*/ 957827 h 2310755"/>
                <a:gd name="connsiteX14" fmla="*/ 543268 w 1421109"/>
                <a:gd name="connsiteY14" fmla="*/ 8 h 2310755"/>
                <a:gd name="connsiteX15" fmla="*/ 473286 w 1421109"/>
                <a:gd name="connsiteY15" fmla="*/ 1312127 h 2310755"/>
                <a:gd name="connsiteX16" fmla="*/ 338442 w 1421109"/>
                <a:gd name="connsiteY16" fmla="*/ 1258222 h 2310755"/>
                <a:gd name="connsiteX17" fmla="*/ 719 w 1421109"/>
                <a:gd name="connsiteY17" fmla="*/ 957545 h 2310755"/>
                <a:gd name="connsiteX0" fmla="*/ 719 w 1421109"/>
                <a:gd name="connsiteY0" fmla="*/ 957545 h 2310755"/>
                <a:gd name="connsiteX1" fmla="*/ 140932 w 1421109"/>
                <a:gd name="connsiteY1" fmla="*/ 1353319 h 2310755"/>
                <a:gd name="connsiteX2" fmla="*/ 309182 w 1421109"/>
                <a:gd name="connsiteY2" fmla="*/ 1711764 h 2310755"/>
                <a:gd name="connsiteX3" fmla="*/ 548773 w 1421109"/>
                <a:gd name="connsiteY3" fmla="*/ 1936338 h 2310755"/>
                <a:gd name="connsiteX4" fmla="*/ 582370 w 1421109"/>
                <a:gd name="connsiteY4" fmla="*/ 2297232 h 2310755"/>
                <a:gd name="connsiteX5" fmla="*/ 1253027 w 1421109"/>
                <a:gd name="connsiteY5" fmla="*/ 2310347 h 2310755"/>
                <a:gd name="connsiteX6" fmla="*/ 1262460 w 1421109"/>
                <a:gd name="connsiteY6" fmla="*/ 1987074 h 2310755"/>
                <a:gd name="connsiteX7" fmla="*/ 1421092 w 1421109"/>
                <a:gd name="connsiteY7" fmla="*/ 1126548 h 2310755"/>
                <a:gd name="connsiteX8" fmla="*/ 1152597 w 1421109"/>
                <a:gd name="connsiteY8" fmla="*/ 669082 h 2310755"/>
                <a:gd name="connsiteX9" fmla="*/ 1168953 w 1421109"/>
                <a:gd name="connsiteY9" fmla="*/ 968062 h 2310755"/>
                <a:gd name="connsiteX10" fmla="*/ 927050 w 1421109"/>
                <a:gd name="connsiteY10" fmla="*/ 614956 h 2310755"/>
                <a:gd name="connsiteX11" fmla="*/ 957315 w 1421109"/>
                <a:gd name="connsiteY11" fmla="*/ 944170 h 2310755"/>
                <a:gd name="connsiteX12" fmla="*/ 711016 w 1421109"/>
                <a:gd name="connsiteY12" fmla="*/ 569620 h 2310755"/>
                <a:gd name="connsiteX13" fmla="*/ 729319 w 1421109"/>
                <a:gd name="connsiteY13" fmla="*/ 957827 h 2310755"/>
                <a:gd name="connsiteX14" fmla="*/ 543268 w 1421109"/>
                <a:gd name="connsiteY14" fmla="*/ 8 h 2310755"/>
                <a:gd name="connsiteX15" fmla="*/ 473286 w 1421109"/>
                <a:gd name="connsiteY15" fmla="*/ 1312127 h 2310755"/>
                <a:gd name="connsiteX16" fmla="*/ 338442 w 1421109"/>
                <a:gd name="connsiteY16" fmla="*/ 1258222 h 2310755"/>
                <a:gd name="connsiteX17" fmla="*/ 719 w 1421109"/>
                <a:gd name="connsiteY17" fmla="*/ 957545 h 2310755"/>
                <a:gd name="connsiteX0" fmla="*/ 719 w 1421109"/>
                <a:gd name="connsiteY0" fmla="*/ 957545 h 2310755"/>
                <a:gd name="connsiteX1" fmla="*/ 140932 w 1421109"/>
                <a:gd name="connsiteY1" fmla="*/ 1353319 h 2310755"/>
                <a:gd name="connsiteX2" fmla="*/ 309182 w 1421109"/>
                <a:gd name="connsiteY2" fmla="*/ 1711764 h 2310755"/>
                <a:gd name="connsiteX3" fmla="*/ 548773 w 1421109"/>
                <a:gd name="connsiteY3" fmla="*/ 1936338 h 2310755"/>
                <a:gd name="connsiteX4" fmla="*/ 582370 w 1421109"/>
                <a:gd name="connsiteY4" fmla="*/ 2297232 h 2310755"/>
                <a:gd name="connsiteX5" fmla="*/ 1253027 w 1421109"/>
                <a:gd name="connsiteY5" fmla="*/ 2310347 h 2310755"/>
                <a:gd name="connsiteX6" fmla="*/ 1262460 w 1421109"/>
                <a:gd name="connsiteY6" fmla="*/ 1987074 h 2310755"/>
                <a:gd name="connsiteX7" fmla="*/ 1421092 w 1421109"/>
                <a:gd name="connsiteY7" fmla="*/ 1126548 h 2310755"/>
                <a:gd name="connsiteX8" fmla="*/ 1152597 w 1421109"/>
                <a:gd name="connsiteY8" fmla="*/ 669082 h 2310755"/>
                <a:gd name="connsiteX9" fmla="*/ 1168953 w 1421109"/>
                <a:gd name="connsiteY9" fmla="*/ 968062 h 2310755"/>
                <a:gd name="connsiteX10" fmla="*/ 927050 w 1421109"/>
                <a:gd name="connsiteY10" fmla="*/ 614956 h 2310755"/>
                <a:gd name="connsiteX11" fmla="*/ 957315 w 1421109"/>
                <a:gd name="connsiteY11" fmla="*/ 944170 h 2310755"/>
                <a:gd name="connsiteX12" fmla="*/ 711016 w 1421109"/>
                <a:gd name="connsiteY12" fmla="*/ 569620 h 2310755"/>
                <a:gd name="connsiteX13" fmla="*/ 729319 w 1421109"/>
                <a:gd name="connsiteY13" fmla="*/ 957827 h 2310755"/>
                <a:gd name="connsiteX14" fmla="*/ 543268 w 1421109"/>
                <a:gd name="connsiteY14" fmla="*/ 8 h 2310755"/>
                <a:gd name="connsiteX15" fmla="*/ 473286 w 1421109"/>
                <a:gd name="connsiteY15" fmla="*/ 1312127 h 2310755"/>
                <a:gd name="connsiteX16" fmla="*/ 338442 w 1421109"/>
                <a:gd name="connsiteY16" fmla="*/ 1258222 h 2310755"/>
                <a:gd name="connsiteX17" fmla="*/ 719 w 1421109"/>
                <a:gd name="connsiteY17" fmla="*/ 957545 h 2310755"/>
                <a:gd name="connsiteX0" fmla="*/ 719 w 1421109"/>
                <a:gd name="connsiteY0" fmla="*/ 957545 h 2310347"/>
                <a:gd name="connsiteX1" fmla="*/ 140932 w 1421109"/>
                <a:gd name="connsiteY1" fmla="*/ 1353319 h 2310347"/>
                <a:gd name="connsiteX2" fmla="*/ 309182 w 1421109"/>
                <a:gd name="connsiteY2" fmla="*/ 1711764 h 2310347"/>
                <a:gd name="connsiteX3" fmla="*/ 548773 w 1421109"/>
                <a:gd name="connsiteY3" fmla="*/ 1936338 h 2310347"/>
                <a:gd name="connsiteX4" fmla="*/ 582370 w 1421109"/>
                <a:gd name="connsiteY4" fmla="*/ 2297232 h 2310347"/>
                <a:gd name="connsiteX5" fmla="*/ 1253027 w 1421109"/>
                <a:gd name="connsiteY5" fmla="*/ 2310347 h 2310347"/>
                <a:gd name="connsiteX6" fmla="*/ 1262460 w 1421109"/>
                <a:gd name="connsiteY6" fmla="*/ 1987074 h 2310347"/>
                <a:gd name="connsiteX7" fmla="*/ 1421092 w 1421109"/>
                <a:gd name="connsiteY7" fmla="*/ 1126548 h 2310347"/>
                <a:gd name="connsiteX8" fmla="*/ 1152597 w 1421109"/>
                <a:gd name="connsiteY8" fmla="*/ 669082 h 2310347"/>
                <a:gd name="connsiteX9" fmla="*/ 1168953 w 1421109"/>
                <a:gd name="connsiteY9" fmla="*/ 968062 h 2310347"/>
                <a:gd name="connsiteX10" fmla="*/ 927050 w 1421109"/>
                <a:gd name="connsiteY10" fmla="*/ 614956 h 2310347"/>
                <a:gd name="connsiteX11" fmla="*/ 957315 w 1421109"/>
                <a:gd name="connsiteY11" fmla="*/ 944170 h 2310347"/>
                <a:gd name="connsiteX12" fmla="*/ 711016 w 1421109"/>
                <a:gd name="connsiteY12" fmla="*/ 569620 h 2310347"/>
                <a:gd name="connsiteX13" fmla="*/ 729319 w 1421109"/>
                <a:gd name="connsiteY13" fmla="*/ 957827 h 2310347"/>
                <a:gd name="connsiteX14" fmla="*/ 543268 w 1421109"/>
                <a:gd name="connsiteY14" fmla="*/ 8 h 2310347"/>
                <a:gd name="connsiteX15" fmla="*/ 473286 w 1421109"/>
                <a:gd name="connsiteY15" fmla="*/ 1312127 h 2310347"/>
                <a:gd name="connsiteX16" fmla="*/ 338442 w 1421109"/>
                <a:gd name="connsiteY16" fmla="*/ 1258222 h 2310347"/>
                <a:gd name="connsiteX17" fmla="*/ 719 w 1421109"/>
                <a:gd name="connsiteY17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52597 w 1423213"/>
                <a:gd name="connsiteY9" fmla="*/ 669082 h 2310347"/>
                <a:gd name="connsiteX10" fmla="*/ 1168953 w 1423213"/>
                <a:gd name="connsiteY10" fmla="*/ 968062 h 2310347"/>
                <a:gd name="connsiteX11" fmla="*/ 927050 w 1423213"/>
                <a:gd name="connsiteY11" fmla="*/ 614956 h 2310347"/>
                <a:gd name="connsiteX12" fmla="*/ 957315 w 1423213"/>
                <a:gd name="connsiteY12" fmla="*/ 944170 h 2310347"/>
                <a:gd name="connsiteX13" fmla="*/ 711016 w 1423213"/>
                <a:gd name="connsiteY13" fmla="*/ 569620 h 2310347"/>
                <a:gd name="connsiteX14" fmla="*/ 729319 w 1423213"/>
                <a:gd name="connsiteY14" fmla="*/ 957827 h 2310347"/>
                <a:gd name="connsiteX15" fmla="*/ 543268 w 1423213"/>
                <a:gd name="connsiteY15" fmla="*/ 8 h 2310347"/>
                <a:gd name="connsiteX16" fmla="*/ 473286 w 1423213"/>
                <a:gd name="connsiteY16" fmla="*/ 1312127 h 2310347"/>
                <a:gd name="connsiteX17" fmla="*/ 338442 w 1423213"/>
                <a:gd name="connsiteY17" fmla="*/ 1258222 h 2310347"/>
                <a:gd name="connsiteX18" fmla="*/ 719 w 1423213"/>
                <a:gd name="connsiteY18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52597 w 1423213"/>
                <a:gd name="connsiteY9" fmla="*/ 669082 h 2310347"/>
                <a:gd name="connsiteX10" fmla="*/ 1168953 w 1423213"/>
                <a:gd name="connsiteY10" fmla="*/ 968062 h 2310347"/>
                <a:gd name="connsiteX11" fmla="*/ 927050 w 1423213"/>
                <a:gd name="connsiteY11" fmla="*/ 614956 h 2310347"/>
                <a:gd name="connsiteX12" fmla="*/ 957315 w 1423213"/>
                <a:gd name="connsiteY12" fmla="*/ 944170 h 2310347"/>
                <a:gd name="connsiteX13" fmla="*/ 711016 w 1423213"/>
                <a:gd name="connsiteY13" fmla="*/ 569620 h 2310347"/>
                <a:gd name="connsiteX14" fmla="*/ 729319 w 1423213"/>
                <a:gd name="connsiteY14" fmla="*/ 957827 h 2310347"/>
                <a:gd name="connsiteX15" fmla="*/ 543268 w 1423213"/>
                <a:gd name="connsiteY15" fmla="*/ 8 h 2310347"/>
                <a:gd name="connsiteX16" fmla="*/ 473286 w 1423213"/>
                <a:gd name="connsiteY16" fmla="*/ 1312127 h 2310347"/>
                <a:gd name="connsiteX17" fmla="*/ 338442 w 1423213"/>
                <a:gd name="connsiteY17" fmla="*/ 1258222 h 2310347"/>
                <a:gd name="connsiteX18" fmla="*/ 719 w 1423213"/>
                <a:gd name="connsiteY18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76719 w 1423213"/>
                <a:gd name="connsiteY9" fmla="*/ 664258 h 2310347"/>
                <a:gd name="connsiteX10" fmla="*/ 1168953 w 1423213"/>
                <a:gd name="connsiteY10" fmla="*/ 968062 h 2310347"/>
                <a:gd name="connsiteX11" fmla="*/ 927050 w 1423213"/>
                <a:gd name="connsiteY11" fmla="*/ 614956 h 2310347"/>
                <a:gd name="connsiteX12" fmla="*/ 957315 w 1423213"/>
                <a:gd name="connsiteY12" fmla="*/ 944170 h 2310347"/>
                <a:gd name="connsiteX13" fmla="*/ 711016 w 1423213"/>
                <a:gd name="connsiteY13" fmla="*/ 569620 h 2310347"/>
                <a:gd name="connsiteX14" fmla="*/ 729319 w 1423213"/>
                <a:gd name="connsiteY14" fmla="*/ 957827 h 2310347"/>
                <a:gd name="connsiteX15" fmla="*/ 543268 w 1423213"/>
                <a:gd name="connsiteY15" fmla="*/ 8 h 2310347"/>
                <a:gd name="connsiteX16" fmla="*/ 473286 w 1423213"/>
                <a:gd name="connsiteY16" fmla="*/ 1312127 h 2310347"/>
                <a:gd name="connsiteX17" fmla="*/ 338442 w 1423213"/>
                <a:gd name="connsiteY17" fmla="*/ 1258222 h 2310347"/>
                <a:gd name="connsiteX18" fmla="*/ 719 w 1423213"/>
                <a:gd name="connsiteY18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76719 w 1423213"/>
                <a:gd name="connsiteY9" fmla="*/ 664258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76719 w 1423213"/>
                <a:gd name="connsiteY9" fmla="*/ 664258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76719 w 1423213"/>
                <a:gd name="connsiteY9" fmla="*/ 664258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76719 w 1423213"/>
                <a:gd name="connsiteY9" fmla="*/ 664258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86368 w 1423213"/>
                <a:gd name="connsiteY9" fmla="*/ 644961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86368 w 1423213"/>
                <a:gd name="connsiteY9" fmla="*/ 644961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6650"/>
                <a:gd name="connsiteY0" fmla="*/ 957545 h 2310347"/>
                <a:gd name="connsiteX1" fmla="*/ 140932 w 1426650"/>
                <a:gd name="connsiteY1" fmla="*/ 1353319 h 2310347"/>
                <a:gd name="connsiteX2" fmla="*/ 309182 w 1426650"/>
                <a:gd name="connsiteY2" fmla="*/ 1711764 h 2310347"/>
                <a:gd name="connsiteX3" fmla="*/ 548773 w 1426650"/>
                <a:gd name="connsiteY3" fmla="*/ 1936338 h 2310347"/>
                <a:gd name="connsiteX4" fmla="*/ 582370 w 1426650"/>
                <a:gd name="connsiteY4" fmla="*/ 2297232 h 2310347"/>
                <a:gd name="connsiteX5" fmla="*/ 1253027 w 1426650"/>
                <a:gd name="connsiteY5" fmla="*/ 2310347 h 2310347"/>
                <a:gd name="connsiteX6" fmla="*/ 1262460 w 1426650"/>
                <a:gd name="connsiteY6" fmla="*/ 1987074 h 2310347"/>
                <a:gd name="connsiteX7" fmla="*/ 1421092 w 1426650"/>
                <a:gd name="connsiteY7" fmla="*/ 1126548 h 2310347"/>
                <a:gd name="connsiteX8" fmla="*/ 1393246 w 1426650"/>
                <a:gd name="connsiteY8" fmla="*/ 734522 h 2310347"/>
                <a:gd name="connsiteX9" fmla="*/ 1186368 w 1426650"/>
                <a:gd name="connsiteY9" fmla="*/ 644961 h 2310347"/>
                <a:gd name="connsiteX10" fmla="*/ 1168953 w 1426650"/>
                <a:gd name="connsiteY10" fmla="*/ 968062 h 2310347"/>
                <a:gd name="connsiteX11" fmla="*/ 1156855 w 1426650"/>
                <a:gd name="connsiteY11" fmla="*/ 657333 h 2310347"/>
                <a:gd name="connsiteX12" fmla="*/ 927050 w 1426650"/>
                <a:gd name="connsiteY12" fmla="*/ 614956 h 2310347"/>
                <a:gd name="connsiteX13" fmla="*/ 957315 w 1426650"/>
                <a:gd name="connsiteY13" fmla="*/ 944170 h 2310347"/>
                <a:gd name="connsiteX14" fmla="*/ 711016 w 1426650"/>
                <a:gd name="connsiteY14" fmla="*/ 569620 h 2310347"/>
                <a:gd name="connsiteX15" fmla="*/ 729319 w 1426650"/>
                <a:gd name="connsiteY15" fmla="*/ 957827 h 2310347"/>
                <a:gd name="connsiteX16" fmla="*/ 543268 w 1426650"/>
                <a:gd name="connsiteY16" fmla="*/ 8 h 2310347"/>
                <a:gd name="connsiteX17" fmla="*/ 473286 w 1426650"/>
                <a:gd name="connsiteY17" fmla="*/ 1312127 h 2310347"/>
                <a:gd name="connsiteX18" fmla="*/ 338442 w 1426650"/>
                <a:gd name="connsiteY18" fmla="*/ 1258222 h 2310347"/>
                <a:gd name="connsiteX19" fmla="*/ 719 w 1426650"/>
                <a:gd name="connsiteY19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711016 w 1422362"/>
                <a:gd name="connsiteY14" fmla="*/ 569620 h 2310347"/>
                <a:gd name="connsiteX15" fmla="*/ 729319 w 1422362"/>
                <a:gd name="connsiteY15" fmla="*/ 957827 h 2310347"/>
                <a:gd name="connsiteX16" fmla="*/ 543268 w 1422362"/>
                <a:gd name="connsiteY16" fmla="*/ 8 h 2310347"/>
                <a:gd name="connsiteX17" fmla="*/ 473286 w 1422362"/>
                <a:gd name="connsiteY17" fmla="*/ 1312127 h 2310347"/>
                <a:gd name="connsiteX18" fmla="*/ 338442 w 1422362"/>
                <a:gd name="connsiteY18" fmla="*/ 1258222 h 2310347"/>
                <a:gd name="connsiteX19" fmla="*/ 719 w 1422362"/>
                <a:gd name="connsiteY19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76719 w 1422362"/>
                <a:gd name="connsiteY9" fmla="*/ 669083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76719 w 1422362"/>
                <a:gd name="connsiteY9" fmla="*/ 669083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76719 w 1422362"/>
                <a:gd name="connsiteY9" fmla="*/ 669083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1028697 h 2381499"/>
                <a:gd name="connsiteX1" fmla="*/ 140932 w 1422362"/>
                <a:gd name="connsiteY1" fmla="*/ 1424471 h 2381499"/>
                <a:gd name="connsiteX2" fmla="*/ 309182 w 1422362"/>
                <a:gd name="connsiteY2" fmla="*/ 1782916 h 2381499"/>
                <a:gd name="connsiteX3" fmla="*/ 548773 w 1422362"/>
                <a:gd name="connsiteY3" fmla="*/ 2007490 h 2381499"/>
                <a:gd name="connsiteX4" fmla="*/ 582370 w 1422362"/>
                <a:gd name="connsiteY4" fmla="*/ 2368384 h 2381499"/>
                <a:gd name="connsiteX5" fmla="*/ 1253027 w 1422362"/>
                <a:gd name="connsiteY5" fmla="*/ 2381499 h 2381499"/>
                <a:gd name="connsiteX6" fmla="*/ 1262460 w 1422362"/>
                <a:gd name="connsiteY6" fmla="*/ 2058226 h 2381499"/>
                <a:gd name="connsiteX7" fmla="*/ 1421092 w 1422362"/>
                <a:gd name="connsiteY7" fmla="*/ 1197700 h 2381499"/>
                <a:gd name="connsiteX8" fmla="*/ 1369124 w 1422362"/>
                <a:gd name="connsiteY8" fmla="*/ 771904 h 2381499"/>
                <a:gd name="connsiteX9" fmla="*/ 1176719 w 1422362"/>
                <a:gd name="connsiteY9" fmla="*/ 740235 h 2381499"/>
                <a:gd name="connsiteX10" fmla="*/ 1168953 w 1422362"/>
                <a:gd name="connsiteY10" fmla="*/ 1039214 h 2381499"/>
                <a:gd name="connsiteX11" fmla="*/ 1156855 w 1422362"/>
                <a:gd name="connsiteY11" fmla="*/ 728485 h 2381499"/>
                <a:gd name="connsiteX12" fmla="*/ 927050 w 1422362"/>
                <a:gd name="connsiteY12" fmla="*/ 686108 h 2381499"/>
                <a:gd name="connsiteX13" fmla="*/ 957315 w 1422362"/>
                <a:gd name="connsiteY13" fmla="*/ 1015322 h 2381499"/>
                <a:gd name="connsiteX14" fmla="*/ 905990 w 1422362"/>
                <a:gd name="connsiteY14" fmla="*/ 685066 h 2381499"/>
                <a:gd name="connsiteX15" fmla="*/ 711016 w 1422362"/>
                <a:gd name="connsiteY15" fmla="*/ 640772 h 2381499"/>
                <a:gd name="connsiteX16" fmla="*/ 729319 w 1422362"/>
                <a:gd name="connsiteY16" fmla="*/ 1028979 h 2381499"/>
                <a:gd name="connsiteX17" fmla="*/ 543268 w 1422362"/>
                <a:gd name="connsiteY17" fmla="*/ 71160 h 2381499"/>
                <a:gd name="connsiteX18" fmla="*/ 471802 w 1422362"/>
                <a:gd name="connsiteY18" fmla="*/ 217109 h 2381499"/>
                <a:gd name="connsiteX19" fmla="*/ 473286 w 1422362"/>
                <a:gd name="connsiteY19" fmla="*/ 1383279 h 2381499"/>
                <a:gd name="connsiteX20" fmla="*/ 338442 w 1422362"/>
                <a:gd name="connsiteY20" fmla="*/ 1329374 h 2381499"/>
                <a:gd name="connsiteX21" fmla="*/ 719 w 1422362"/>
                <a:gd name="connsiteY21" fmla="*/ 1028697 h 2381499"/>
                <a:gd name="connsiteX0" fmla="*/ 719 w 1422362"/>
                <a:gd name="connsiteY0" fmla="*/ 1028697 h 2381499"/>
                <a:gd name="connsiteX1" fmla="*/ 140932 w 1422362"/>
                <a:gd name="connsiteY1" fmla="*/ 1424471 h 2381499"/>
                <a:gd name="connsiteX2" fmla="*/ 309182 w 1422362"/>
                <a:gd name="connsiteY2" fmla="*/ 1782916 h 2381499"/>
                <a:gd name="connsiteX3" fmla="*/ 548773 w 1422362"/>
                <a:gd name="connsiteY3" fmla="*/ 2007490 h 2381499"/>
                <a:gd name="connsiteX4" fmla="*/ 582370 w 1422362"/>
                <a:gd name="connsiteY4" fmla="*/ 2368384 h 2381499"/>
                <a:gd name="connsiteX5" fmla="*/ 1253027 w 1422362"/>
                <a:gd name="connsiteY5" fmla="*/ 2381499 h 2381499"/>
                <a:gd name="connsiteX6" fmla="*/ 1262460 w 1422362"/>
                <a:gd name="connsiteY6" fmla="*/ 2058226 h 2381499"/>
                <a:gd name="connsiteX7" fmla="*/ 1421092 w 1422362"/>
                <a:gd name="connsiteY7" fmla="*/ 1197700 h 2381499"/>
                <a:gd name="connsiteX8" fmla="*/ 1369124 w 1422362"/>
                <a:gd name="connsiteY8" fmla="*/ 771904 h 2381499"/>
                <a:gd name="connsiteX9" fmla="*/ 1176719 w 1422362"/>
                <a:gd name="connsiteY9" fmla="*/ 740235 h 2381499"/>
                <a:gd name="connsiteX10" fmla="*/ 1168953 w 1422362"/>
                <a:gd name="connsiteY10" fmla="*/ 1039214 h 2381499"/>
                <a:gd name="connsiteX11" fmla="*/ 1156855 w 1422362"/>
                <a:gd name="connsiteY11" fmla="*/ 728485 h 2381499"/>
                <a:gd name="connsiteX12" fmla="*/ 927050 w 1422362"/>
                <a:gd name="connsiteY12" fmla="*/ 686108 h 2381499"/>
                <a:gd name="connsiteX13" fmla="*/ 957315 w 1422362"/>
                <a:gd name="connsiteY13" fmla="*/ 1015322 h 2381499"/>
                <a:gd name="connsiteX14" fmla="*/ 905990 w 1422362"/>
                <a:gd name="connsiteY14" fmla="*/ 685066 h 2381499"/>
                <a:gd name="connsiteX15" fmla="*/ 711016 w 1422362"/>
                <a:gd name="connsiteY15" fmla="*/ 640772 h 2381499"/>
                <a:gd name="connsiteX16" fmla="*/ 729319 w 1422362"/>
                <a:gd name="connsiteY16" fmla="*/ 1028979 h 2381499"/>
                <a:gd name="connsiteX17" fmla="*/ 543268 w 1422362"/>
                <a:gd name="connsiteY17" fmla="*/ 71160 h 2381499"/>
                <a:gd name="connsiteX18" fmla="*/ 471802 w 1422362"/>
                <a:gd name="connsiteY18" fmla="*/ 217109 h 2381499"/>
                <a:gd name="connsiteX19" fmla="*/ 473286 w 1422362"/>
                <a:gd name="connsiteY19" fmla="*/ 1383279 h 2381499"/>
                <a:gd name="connsiteX20" fmla="*/ 338442 w 1422362"/>
                <a:gd name="connsiteY20" fmla="*/ 1329374 h 2381499"/>
                <a:gd name="connsiteX21" fmla="*/ 719 w 1422362"/>
                <a:gd name="connsiteY21" fmla="*/ 1028697 h 2381499"/>
                <a:gd name="connsiteX0" fmla="*/ 719 w 1422362"/>
                <a:gd name="connsiteY0" fmla="*/ 1025260 h 2378062"/>
                <a:gd name="connsiteX1" fmla="*/ 140932 w 1422362"/>
                <a:gd name="connsiteY1" fmla="*/ 1421034 h 2378062"/>
                <a:gd name="connsiteX2" fmla="*/ 309182 w 1422362"/>
                <a:gd name="connsiteY2" fmla="*/ 1779479 h 2378062"/>
                <a:gd name="connsiteX3" fmla="*/ 548773 w 1422362"/>
                <a:gd name="connsiteY3" fmla="*/ 2004053 h 2378062"/>
                <a:gd name="connsiteX4" fmla="*/ 582370 w 1422362"/>
                <a:gd name="connsiteY4" fmla="*/ 2364947 h 2378062"/>
                <a:gd name="connsiteX5" fmla="*/ 1253027 w 1422362"/>
                <a:gd name="connsiteY5" fmla="*/ 2378062 h 2378062"/>
                <a:gd name="connsiteX6" fmla="*/ 1262460 w 1422362"/>
                <a:gd name="connsiteY6" fmla="*/ 2054789 h 2378062"/>
                <a:gd name="connsiteX7" fmla="*/ 1421092 w 1422362"/>
                <a:gd name="connsiteY7" fmla="*/ 1194263 h 2378062"/>
                <a:gd name="connsiteX8" fmla="*/ 1369124 w 1422362"/>
                <a:gd name="connsiteY8" fmla="*/ 768467 h 2378062"/>
                <a:gd name="connsiteX9" fmla="*/ 1176719 w 1422362"/>
                <a:gd name="connsiteY9" fmla="*/ 736798 h 2378062"/>
                <a:gd name="connsiteX10" fmla="*/ 1168953 w 1422362"/>
                <a:gd name="connsiteY10" fmla="*/ 1035777 h 2378062"/>
                <a:gd name="connsiteX11" fmla="*/ 1156855 w 1422362"/>
                <a:gd name="connsiteY11" fmla="*/ 725048 h 2378062"/>
                <a:gd name="connsiteX12" fmla="*/ 927050 w 1422362"/>
                <a:gd name="connsiteY12" fmla="*/ 682671 h 2378062"/>
                <a:gd name="connsiteX13" fmla="*/ 957315 w 1422362"/>
                <a:gd name="connsiteY13" fmla="*/ 1011885 h 2378062"/>
                <a:gd name="connsiteX14" fmla="*/ 905990 w 1422362"/>
                <a:gd name="connsiteY14" fmla="*/ 681629 h 2378062"/>
                <a:gd name="connsiteX15" fmla="*/ 711016 w 1422362"/>
                <a:gd name="connsiteY15" fmla="*/ 637335 h 2378062"/>
                <a:gd name="connsiteX16" fmla="*/ 729319 w 1422362"/>
                <a:gd name="connsiteY16" fmla="*/ 1025542 h 2378062"/>
                <a:gd name="connsiteX17" fmla="*/ 543268 w 1422362"/>
                <a:gd name="connsiteY17" fmla="*/ 67723 h 2378062"/>
                <a:gd name="connsiteX18" fmla="*/ 471802 w 1422362"/>
                <a:gd name="connsiteY18" fmla="*/ 213672 h 2378062"/>
                <a:gd name="connsiteX19" fmla="*/ 473286 w 1422362"/>
                <a:gd name="connsiteY19" fmla="*/ 1379842 h 2378062"/>
                <a:gd name="connsiteX20" fmla="*/ 338442 w 1422362"/>
                <a:gd name="connsiteY20" fmla="*/ 1325937 h 2378062"/>
                <a:gd name="connsiteX21" fmla="*/ 719 w 1422362"/>
                <a:gd name="connsiteY21" fmla="*/ 1025260 h 2378062"/>
                <a:gd name="connsiteX0" fmla="*/ 719 w 1422362"/>
                <a:gd name="connsiteY0" fmla="*/ 1011512 h 2364314"/>
                <a:gd name="connsiteX1" fmla="*/ 140932 w 1422362"/>
                <a:gd name="connsiteY1" fmla="*/ 1407286 h 2364314"/>
                <a:gd name="connsiteX2" fmla="*/ 309182 w 1422362"/>
                <a:gd name="connsiteY2" fmla="*/ 1765731 h 2364314"/>
                <a:gd name="connsiteX3" fmla="*/ 548773 w 1422362"/>
                <a:gd name="connsiteY3" fmla="*/ 1990305 h 2364314"/>
                <a:gd name="connsiteX4" fmla="*/ 582370 w 1422362"/>
                <a:gd name="connsiteY4" fmla="*/ 2351199 h 2364314"/>
                <a:gd name="connsiteX5" fmla="*/ 1253027 w 1422362"/>
                <a:gd name="connsiteY5" fmla="*/ 2364314 h 2364314"/>
                <a:gd name="connsiteX6" fmla="*/ 1262460 w 1422362"/>
                <a:gd name="connsiteY6" fmla="*/ 2041041 h 2364314"/>
                <a:gd name="connsiteX7" fmla="*/ 1421092 w 1422362"/>
                <a:gd name="connsiteY7" fmla="*/ 1180515 h 2364314"/>
                <a:gd name="connsiteX8" fmla="*/ 1369124 w 1422362"/>
                <a:gd name="connsiteY8" fmla="*/ 754719 h 2364314"/>
                <a:gd name="connsiteX9" fmla="*/ 1176719 w 1422362"/>
                <a:gd name="connsiteY9" fmla="*/ 723050 h 2364314"/>
                <a:gd name="connsiteX10" fmla="*/ 1168953 w 1422362"/>
                <a:gd name="connsiteY10" fmla="*/ 1022029 h 2364314"/>
                <a:gd name="connsiteX11" fmla="*/ 1156855 w 1422362"/>
                <a:gd name="connsiteY11" fmla="*/ 711300 h 2364314"/>
                <a:gd name="connsiteX12" fmla="*/ 927050 w 1422362"/>
                <a:gd name="connsiteY12" fmla="*/ 668923 h 2364314"/>
                <a:gd name="connsiteX13" fmla="*/ 957315 w 1422362"/>
                <a:gd name="connsiteY13" fmla="*/ 998137 h 2364314"/>
                <a:gd name="connsiteX14" fmla="*/ 905990 w 1422362"/>
                <a:gd name="connsiteY14" fmla="*/ 667881 h 2364314"/>
                <a:gd name="connsiteX15" fmla="*/ 711016 w 1422362"/>
                <a:gd name="connsiteY15" fmla="*/ 623587 h 2364314"/>
                <a:gd name="connsiteX16" fmla="*/ 729319 w 1422362"/>
                <a:gd name="connsiteY16" fmla="*/ 1011794 h 2364314"/>
                <a:gd name="connsiteX17" fmla="*/ 630106 w 1422362"/>
                <a:gd name="connsiteY17" fmla="*/ 73272 h 2364314"/>
                <a:gd name="connsiteX18" fmla="*/ 471802 w 1422362"/>
                <a:gd name="connsiteY18" fmla="*/ 199924 h 2364314"/>
                <a:gd name="connsiteX19" fmla="*/ 473286 w 1422362"/>
                <a:gd name="connsiteY19" fmla="*/ 1366094 h 2364314"/>
                <a:gd name="connsiteX20" fmla="*/ 338442 w 1422362"/>
                <a:gd name="connsiteY20" fmla="*/ 1312189 h 2364314"/>
                <a:gd name="connsiteX21" fmla="*/ 719 w 1422362"/>
                <a:gd name="connsiteY21" fmla="*/ 1011512 h 2364314"/>
                <a:gd name="connsiteX0" fmla="*/ 719 w 1422362"/>
                <a:gd name="connsiteY0" fmla="*/ 938672 h 2291474"/>
                <a:gd name="connsiteX1" fmla="*/ 140932 w 1422362"/>
                <a:gd name="connsiteY1" fmla="*/ 1334446 h 2291474"/>
                <a:gd name="connsiteX2" fmla="*/ 309182 w 1422362"/>
                <a:gd name="connsiteY2" fmla="*/ 1692891 h 2291474"/>
                <a:gd name="connsiteX3" fmla="*/ 548773 w 1422362"/>
                <a:gd name="connsiteY3" fmla="*/ 1917465 h 2291474"/>
                <a:gd name="connsiteX4" fmla="*/ 582370 w 1422362"/>
                <a:gd name="connsiteY4" fmla="*/ 2278359 h 2291474"/>
                <a:gd name="connsiteX5" fmla="*/ 1253027 w 1422362"/>
                <a:gd name="connsiteY5" fmla="*/ 2291474 h 2291474"/>
                <a:gd name="connsiteX6" fmla="*/ 1262460 w 1422362"/>
                <a:gd name="connsiteY6" fmla="*/ 1968201 h 2291474"/>
                <a:gd name="connsiteX7" fmla="*/ 1421092 w 1422362"/>
                <a:gd name="connsiteY7" fmla="*/ 1107675 h 2291474"/>
                <a:gd name="connsiteX8" fmla="*/ 1369124 w 1422362"/>
                <a:gd name="connsiteY8" fmla="*/ 681879 h 2291474"/>
                <a:gd name="connsiteX9" fmla="*/ 1176719 w 1422362"/>
                <a:gd name="connsiteY9" fmla="*/ 650210 h 2291474"/>
                <a:gd name="connsiteX10" fmla="*/ 1168953 w 1422362"/>
                <a:gd name="connsiteY10" fmla="*/ 949189 h 2291474"/>
                <a:gd name="connsiteX11" fmla="*/ 1156855 w 1422362"/>
                <a:gd name="connsiteY11" fmla="*/ 638460 h 2291474"/>
                <a:gd name="connsiteX12" fmla="*/ 927050 w 1422362"/>
                <a:gd name="connsiteY12" fmla="*/ 596083 h 2291474"/>
                <a:gd name="connsiteX13" fmla="*/ 957315 w 1422362"/>
                <a:gd name="connsiteY13" fmla="*/ 925297 h 2291474"/>
                <a:gd name="connsiteX14" fmla="*/ 905990 w 1422362"/>
                <a:gd name="connsiteY14" fmla="*/ 595041 h 2291474"/>
                <a:gd name="connsiteX15" fmla="*/ 711016 w 1422362"/>
                <a:gd name="connsiteY15" fmla="*/ 550747 h 2291474"/>
                <a:gd name="connsiteX16" fmla="*/ 729319 w 1422362"/>
                <a:gd name="connsiteY16" fmla="*/ 938954 h 2291474"/>
                <a:gd name="connsiteX17" fmla="*/ 673525 w 1422362"/>
                <a:gd name="connsiteY17" fmla="*/ 130688 h 2291474"/>
                <a:gd name="connsiteX18" fmla="*/ 471802 w 1422362"/>
                <a:gd name="connsiteY18" fmla="*/ 127084 h 2291474"/>
                <a:gd name="connsiteX19" fmla="*/ 473286 w 1422362"/>
                <a:gd name="connsiteY19" fmla="*/ 1293254 h 2291474"/>
                <a:gd name="connsiteX20" fmla="*/ 338442 w 1422362"/>
                <a:gd name="connsiteY20" fmla="*/ 1239349 h 2291474"/>
                <a:gd name="connsiteX21" fmla="*/ 719 w 1422362"/>
                <a:gd name="connsiteY21" fmla="*/ 938672 h 2291474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29319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29319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29319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14846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14846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14846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14846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14846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14198 h 2267000"/>
                <a:gd name="connsiteX1" fmla="*/ 140932 w 1422362"/>
                <a:gd name="connsiteY1" fmla="*/ 1309972 h 2267000"/>
                <a:gd name="connsiteX2" fmla="*/ 309182 w 1422362"/>
                <a:gd name="connsiteY2" fmla="*/ 1668417 h 2267000"/>
                <a:gd name="connsiteX3" fmla="*/ 548773 w 1422362"/>
                <a:gd name="connsiteY3" fmla="*/ 1892991 h 2267000"/>
                <a:gd name="connsiteX4" fmla="*/ 582370 w 1422362"/>
                <a:gd name="connsiteY4" fmla="*/ 2253885 h 2267000"/>
                <a:gd name="connsiteX5" fmla="*/ 1253027 w 1422362"/>
                <a:gd name="connsiteY5" fmla="*/ 2267000 h 2267000"/>
                <a:gd name="connsiteX6" fmla="*/ 1262460 w 1422362"/>
                <a:gd name="connsiteY6" fmla="*/ 1943727 h 2267000"/>
                <a:gd name="connsiteX7" fmla="*/ 1421092 w 1422362"/>
                <a:gd name="connsiteY7" fmla="*/ 1083201 h 2267000"/>
                <a:gd name="connsiteX8" fmla="*/ 1369124 w 1422362"/>
                <a:gd name="connsiteY8" fmla="*/ 657405 h 2267000"/>
                <a:gd name="connsiteX9" fmla="*/ 1176719 w 1422362"/>
                <a:gd name="connsiteY9" fmla="*/ 625736 h 2267000"/>
                <a:gd name="connsiteX10" fmla="*/ 1168953 w 1422362"/>
                <a:gd name="connsiteY10" fmla="*/ 924715 h 2267000"/>
                <a:gd name="connsiteX11" fmla="*/ 1156855 w 1422362"/>
                <a:gd name="connsiteY11" fmla="*/ 613986 h 2267000"/>
                <a:gd name="connsiteX12" fmla="*/ 927050 w 1422362"/>
                <a:gd name="connsiteY12" fmla="*/ 571609 h 2267000"/>
                <a:gd name="connsiteX13" fmla="*/ 957315 w 1422362"/>
                <a:gd name="connsiteY13" fmla="*/ 900823 h 2267000"/>
                <a:gd name="connsiteX14" fmla="*/ 905990 w 1422362"/>
                <a:gd name="connsiteY14" fmla="*/ 570567 h 2267000"/>
                <a:gd name="connsiteX15" fmla="*/ 711016 w 1422362"/>
                <a:gd name="connsiteY15" fmla="*/ 526273 h 2267000"/>
                <a:gd name="connsiteX16" fmla="*/ 714846 w 1422362"/>
                <a:gd name="connsiteY16" fmla="*/ 914480 h 2267000"/>
                <a:gd name="connsiteX17" fmla="*/ 673525 w 1422362"/>
                <a:gd name="connsiteY17" fmla="*/ 106214 h 2267000"/>
                <a:gd name="connsiteX18" fmla="*/ 486275 w 1422362"/>
                <a:gd name="connsiteY18" fmla="*/ 174974 h 2267000"/>
                <a:gd name="connsiteX19" fmla="*/ 473286 w 1422362"/>
                <a:gd name="connsiteY19" fmla="*/ 1268780 h 2267000"/>
                <a:gd name="connsiteX20" fmla="*/ 338442 w 1422362"/>
                <a:gd name="connsiteY20" fmla="*/ 1214875 h 2267000"/>
                <a:gd name="connsiteX21" fmla="*/ 719 w 1422362"/>
                <a:gd name="connsiteY21" fmla="*/ 914198 h 2267000"/>
                <a:gd name="connsiteX0" fmla="*/ 719 w 1422362"/>
                <a:gd name="connsiteY0" fmla="*/ 897709 h 2250511"/>
                <a:gd name="connsiteX1" fmla="*/ 140932 w 1422362"/>
                <a:gd name="connsiteY1" fmla="*/ 1293483 h 2250511"/>
                <a:gd name="connsiteX2" fmla="*/ 309182 w 1422362"/>
                <a:gd name="connsiteY2" fmla="*/ 1651928 h 2250511"/>
                <a:gd name="connsiteX3" fmla="*/ 548773 w 1422362"/>
                <a:gd name="connsiteY3" fmla="*/ 1876502 h 2250511"/>
                <a:gd name="connsiteX4" fmla="*/ 582370 w 1422362"/>
                <a:gd name="connsiteY4" fmla="*/ 2237396 h 2250511"/>
                <a:gd name="connsiteX5" fmla="*/ 1253027 w 1422362"/>
                <a:gd name="connsiteY5" fmla="*/ 2250511 h 2250511"/>
                <a:gd name="connsiteX6" fmla="*/ 1262460 w 1422362"/>
                <a:gd name="connsiteY6" fmla="*/ 1927238 h 2250511"/>
                <a:gd name="connsiteX7" fmla="*/ 1421092 w 1422362"/>
                <a:gd name="connsiteY7" fmla="*/ 1066712 h 2250511"/>
                <a:gd name="connsiteX8" fmla="*/ 1369124 w 1422362"/>
                <a:gd name="connsiteY8" fmla="*/ 640916 h 2250511"/>
                <a:gd name="connsiteX9" fmla="*/ 1176719 w 1422362"/>
                <a:gd name="connsiteY9" fmla="*/ 609247 h 2250511"/>
                <a:gd name="connsiteX10" fmla="*/ 1168953 w 1422362"/>
                <a:gd name="connsiteY10" fmla="*/ 908226 h 2250511"/>
                <a:gd name="connsiteX11" fmla="*/ 1156855 w 1422362"/>
                <a:gd name="connsiteY11" fmla="*/ 597497 h 2250511"/>
                <a:gd name="connsiteX12" fmla="*/ 927050 w 1422362"/>
                <a:gd name="connsiteY12" fmla="*/ 555120 h 2250511"/>
                <a:gd name="connsiteX13" fmla="*/ 957315 w 1422362"/>
                <a:gd name="connsiteY13" fmla="*/ 884334 h 2250511"/>
                <a:gd name="connsiteX14" fmla="*/ 905990 w 1422362"/>
                <a:gd name="connsiteY14" fmla="*/ 554078 h 2250511"/>
                <a:gd name="connsiteX15" fmla="*/ 711016 w 1422362"/>
                <a:gd name="connsiteY15" fmla="*/ 509784 h 2250511"/>
                <a:gd name="connsiteX16" fmla="*/ 714846 w 1422362"/>
                <a:gd name="connsiteY16" fmla="*/ 897991 h 2250511"/>
                <a:gd name="connsiteX17" fmla="*/ 683174 w 1422362"/>
                <a:gd name="connsiteY17" fmla="*/ 118671 h 2250511"/>
                <a:gd name="connsiteX18" fmla="*/ 486275 w 1422362"/>
                <a:gd name="connsiteY18" fmla="*/ 158485 h 2250511"/>
                <a:gd name="connsiteX19" fmla="*/ 473286 w 1422362"/>
                <a:gd name="connsiteY19" fmla="*/ 1252291 h 2250511"/>
                <a:gd name="connsiteX20" fmla="*/ 338442 w 1422362"/>
                <a:gd name="connsiteY20" fmla="*/ 1198386 h 2250511"/>
                <a:gd name="connsiteX21" fmla="*/ 719 w 1422362"/>
                <a:gd name="connsiteY21" fmla="*/ 897709 h 2250511"/>
                <a:gd name="connsiteX0" fmla="*/ 719 w 1422362"/>
                <a:gd name="connsiteY0" fmla="*/ 897709 h 2250511"/>
                <a:gd name="connsiteX1" fmla="*/ 140932 w 1422362"/>
                <a:gd name="connsiteY1" fmla="*/ 1293483 h 2250511"/>
                <a:gd name="connsiteX2" fmla="*/ 309182 w 1422362"/>
                <a:gd name="connsiteY2" fmla="*/ 1651928 h 2250511"/>
                <a:gd name="connsiteX3" fmla="*/ 548773 w 1422362"/>
                <a:gd name="connsiteY3" fmla="*/ 1876502 h 2250511"/>
                <a:gd name="connsiteX4" fmla="*/ 582370 w 1422362"/>
                <a:gd name="connsiteY4" fmla="*/ 2237396 h 2250511"/>
                <a:gd name="connsiteX5" fmla="*/ 1253027 w 1422362"/>
                <a:gd name="connsiteY5" fmla="*/ 2250511 h 2250511"/>
                <a:gd name="connsiteX6" fmla="*/ 1262460 w 1422362"/>
                <a:gd name="connsiteY6" fmla="*/ 1927238 h 2250511"/>
                <a:gd name="connsiteX7" fmla="*/ 1421092 w 1422362"/>
                <a:gd name="connsiteY7" fmla="*/ 1066712 h 2250511"/>
                <a:gd name="connsiteX8" fmla="*/ 1369124 w 1422362"/>
                <a:gd name="connsiteY8" fmla="*/ 640916 h 2250511"/>
                <a:gd name="connsiteX9" fmla="*/ 1176719 w 1422362"/>
                <a:gd name="connsiteY9" fmla="*/ 609247 h 2250511"/>
                <a:gd name="connsiteX10" fmla="*/ 1168953 w 1422362"/>
                <a:gd name="connsiteY10" fmla="*/ 908226 h 2250511"/>
                <a:gd name="connsiteX11" fmla="*/ 1156855 w 1422362"/>
                <a:gd name="connsiteY11" fmla="*/ 597497 h 2250511"/>
                <a:gd name="connsiteX12" fmla="*/ 927050 w 1422362"/>
                <a:gd name="connsiteY12" fmla="*/ 555120 h 2250511"/>
                <a:gd name="connsiteX13" fmla="*/ 957315 w 1422362"/>
                <a:gd name="connsiteY13" fmla="*/ 884334 h 2250511"/>
                <a:gd name="connsiteX14" fmla="*/ 905990 w 1422362"/>
                <a:gd name="connsiteY14" fmla="*/ 554078 h 2250511"/>
                <a:gd name="connsiteX15" fmla="*/ 711016 w 1422362"/>
                <a:gd name="connsiteY15" fmla="*/ 509784 h 2250511"/>
                <a:gd name="connsiteX16" fmla="*/ 714846 w 1422362"/>
                <a:gd name="connsiteY16" fmla="*/ 897991 h 2250511"/>
                <a:gd name="connsiteX17" fmla="*/ 683174 w 1422362"/>
                <a:gd name="connsiteY17" fmla="*/ 118671 h 2250511"/>
                <a:gd name="connsiteX18" fmla="*/ 486275 w 1422362"/>
                <a:gd name="connsiteY18" fmla="*/ 158485 h 2250511"/>
                <a:gd name="connsiteX19" fmla="*/ 473286 w 1422362"/>
                <a:gd name="connsiteY19" fmla="*/ 1252291 h 2250511"/>
                <a:gd name="connsiteX20" fmla="*/ 338442 w 1422362"/>
                <a:gd name="connsiteY20" fmla="*/ 1198386 h 2250511"/>
                <a:gd name="connsiteX21" fmla="*/ 719 w 1422362"/>
                <a:gd name="connsiteY21" fmla="*/ 897709 h 2250511"/>
                <a:gd name="connsiteX0" fmla="*/ 719 w 1422362"/>
                <a:gd name="connsiteY0" fmla="*/ 904644 h 2257446"/>
                <a:gd name="connsiteX1" fmla="*/ 140932 w 1422362"/>
                <a:gd name="connsiteY1" fmla="*/ 1300418 h 2257446"/>
                <a:gd name="connsiteX2" fmla="*/ 309182 w 1422362"/>
                <a:gd name="connsiteY2" fmla="*/ 1658863 h 2257446"/>
                <a:gd name="connsiteX3" fmla="*/ 548773 w 1422362"/>
                <a:gd name="connsiteY3" fmla="*/ 1883437 h 2257446"/>
                <a:gd name="connsiteX4" fmla="*/ 582370 w 1422362"/>
                <a:gd name="connsiteY4" fmla="*/ 2244331 h 2257446"/>
                <a:gd name="connsiteX5" fmla="*/ 1253027 w 1422362"/>
                <a:gd name="connsiteY5" fmla="*/ 2257446 h 2257446"/>
                <a:gd name="connsiteX6" fmla="*/ 1262460 w 1422362"/>
                <a:gd name="connsiteY6" fmla="*/ 1934173 h 2257446"/>
                <a:gd name="connsiteX7" fmla="*/ 1421092 w 1422362"/>
                <a:gd name="connsiteY7" fmla="*/ 1073647 h 2257446"/>
                <a:gd name="connsiteX8" fmla="*/ 1369124 w 1422362"/>
                <a:gd name="connsiteY8" fmla="*/ 647851 h 2257446"/>
                <a:gd name="connsiteX9" fmla="*/ 1176719 w 1422362"/>
                <a:gd name="connsiteY9" fmla="*/ 616182 h 2257446"/>
                <a:gd name="connsiteX10" fmla="*/ 1168953 w 1422362"/>
                <a:gd name="connsiteY10" fmla="*/ 915161 h 2257446"/>
                <a:gd name="connsiteX11" fmla="*/ 1156855 w 1422362"/>
                <a:gd name="connsiteY11" fmla="*/ 604432 h 2257446"/>
                <a:gd name="connsiteX12" fmla="*/ 927050 w 1422362"/>
                <a:gd name="connsiteY12" fmla="*/ 562055 h 2257446"/>
                <a:gd name="connsiteX13" fmla="*/ 957315 w 1422362"/>
                <a:gd name="connsiteY13" fmla="*/ 891269 h 2257446"/>
                <a:gd name="connsiteX14" fmla="*/ 905990 w 1422362"/>
                <a:gd name="connsiteY14" fmla="*/ 561013 h 2257446"/>
                <a:gd name="connsiteX15" fmla="*/ 711016 w 1422362"/>
                <a:gd name="connsiteY15" fmla="*/ 516719 h 2257446"/>
                <a:gd name="connsiteX16" fmla="*/ 714846 w 1422362"/>
                <a:gd name="connsiteY16" fmla="*/ 904926 h 2257446"/>
                <a:gd name="connsiteX17" fmla="*/ 683174 w 1422362"/>
                <a:gd name="connsiteY17" fmla="*/ 125606 h 2257446"/>
                <a:gd name="connsiteX18" fmla="*/ 486275 w 1422362"/>
                <a:gd name="connsiteY18" fmla="*/ 165420 h 2257446"/>
                <a:gd name="connsiteX19" fmla="*/ 473286 w 1422362"/>
                <a:gd name="connsiteY19" fmla="*/ 1259226 h 2257446"/>
                <a:gd name="connsiteX20" fmla="*/ 338442 w 1422362"/>
                <a:gd name="connsiteY20" fmla="*/ 1205321 h 2257446"/>
                <a:gd name="connsiteX21" fmla="*/ 719 w 1422362"/>
                <a:gd name="connsiteY21" fmla="*/ 904644 h 2257446"/>
                <a:gd name="connsiteX0" fmla="*/ 719 w 1422362"/>
                <a:gd name="connsiteY0" fmla="*/ 900955 h 2253757"/>
                <a:gd name="connsiteX1" fmla="*/ 140932 w 1422362"/>
                <a:gd name="connsiteY1" fmla="*/ 1296729 h 2253757"/>
                <a:gd name="connsiteX2" fmla="*/ 309182 w 1422362"/>
                <a:gd name="connsiteY2" fmla="*/ 1655174 h 2253757"/>
                <a:gd name="connsiteX3" fmla="*/ 548773 w 1422362"/>
                <a:gd name="connsiteY3" fmla="*/ 1879748 h 2253757"/>
                <a:gd name="connsiteX4" fmla="*/ 582370 w 1422362"/>
                <a:gd name="connsiteY4" fmla="*/ 2240642 h 2253757"/>
                <a:gd name="connsiteX5" fmla="*/ 1253027 w 1422362"/>
                <a:gd name="connsiteY5" fmla="*/ 2253757 h 2253757"/>
                <a:gd name="connsiteX6" fmla="*/ 1262460 w 1422362"/>
                <a:gd name="connsiteY6" fmla="*/ 1930484 h 2253757"/>
                <a:gd name="connsiteX7" fmla="*/ 1421092 w 1422362"/>
                <a:gd name="connsiteY7" fmla="*/ 1069958 h 2253757"/>
                <a:gd name="connsiteX8" fmla="*/ 1369124 w 1422362"/>
                <a:gd name="connsiteY8" fmla="*/ 644162 h 2253757"/>
                <a:gd name="connsiteX9" fmla="*/ 1176719 w 1422362"/>
                <a:gd name="connsiteY9" fmla="*/ 612493 h 2253757"/>
                <a:gd name="connsiteX10" fmla="*/ 1168953 w 1422362"/>
                <a:gd name="connsiteY10" fmla="*/ 911472 h 2253757"/>
                <a:gd name="connsiteX11" fmla="*/ 1156855 w 1422362"/>
                <a:gd name="connsiteY11" fmla="*/ 600743 h 2253757"/>
                <a:gd name="connsiteX12" fmla="*/ 927050 w 1422362"/>
                <a:gd name="connsiteY12" fmla="*/ 558366 h 2253757"/>
                <a:gd name="connsiteX13" fmla="*/ 957315 w 1422362"/>
                <a:gd name="connsiteY13" fmla="*/ 887580 h 2253757"/>
                <a:gd name="connsiteX14" fmla="*/ 905990 w 1422362"/>
                <a:gd name="connsiteY14" fmla="*/ 557324 h 2253757"/>
                <a:gd name="connsiteX15" fmla="*/ 711016 w 1422362"/>
                <a:gd name="connsiteY15" fmla="*/ 513030 h 2253757"/>
                <a:gd name="connsiteX16" fmla="*/ 714846 w 1422362"/>
                <a:gd name="connsiteY16" fmla="*/ 901237 h 2253757"/>
                <a:gd name="connsiteX17" fmla="*/ 683174 w 1422362"/>
                <a:gd name="connsiteY17" fmla="*/ 121917 h 2253757"/>
                <a:gd name="connsiteX18" fmla="*/ 486275 w 1422362"/>
                <a:gd name="connsiteY18" fmla="*/ 161731 h 2253757"/>
                <a:gd name="connsiteX19" fmla="*/ 473286 w 1422362"/>
                <a:gd name="connsiteY19" fmla="*/ 1255537 h 2253757"/>
                <a:gd name="connsiteX20" fmla="*/ 338442 w 1422362"/>
                <a:gd name="connsiteY20" fmla="*/ 1201632 h 2253757"/>
                <a:gd name="connsiteX21" fmla="*/ 719 w 1422362"/>
                <a:gd name="connsiteY21" fmla="*/ 900955 h 2253757"/>
                <a:gd name="connsiteX0" fmla="*/ 719 w 1422362"/>
                <a:gd name="connsiteY0" fmla="*/ 900955 h 2253757"/>
                <a:gd name="connsiteX1" fmla="*/ 140932 w 1422362"/>
                <a:gd name="connsiteY1" fmla="*/ 1296729 h 2253757"/>
                <a:gd name="connsiteX2" fmla="*/ 309182 w 1422362"/>
                <a:gd name="connsiteY2" fmla="*/ 1655174 h 2253757"/>
                <a:gd name="connsiteX3" fmla="*/ 548773 w 1422362"/>
                <a:gd name="connsiteY3" fmla="*/ 1879748 h 2253757"/>
                <a:gd name="connsiteX4" fmla="*/ 582370 w 1422362"/>
                <a:gd name="connsiteY4" fmla="*/ 2240642 h 2253757"/>
                <a:gd name="connsiteX5" fmla="*/ 1253027 w 1422362"/>
                <a:gd name="connsiteY5" fmla="*/ 2253757 h 2253757"/>
                <a:gd name="connsiteX6" fmla="*/ 1262460 w 1422362"/>
                <a:gd name="connsiteY6" fmla="*/ 1930484 h 2253757"/>
                <a:gd name="connsiteX7" fmla="*/ 1421092 w 1422362"/>
                <a:gd name="connsiteY7" fmla="*/ 1069958 h 2253757"/>
                <a:gd name="connsiteX8" fmla="*/ 1369124 w 1422362"/>
                <a:gd name="connsiteY8" fmla="*/ 644162 h 2253757"/>
                <a:gd name="connsiteX9" fmla="*/ 1176719 w 1422362"/>
                <a:gd name="connsiteY9" fmla="*/ 612493 h 2253757"/>
                <a:gd name="connsiteX10" fmla="*/ 1168953 w 1422362"/>
                <a:gd name="connsiteY10" fmla="*/ 911472 h 2253757"/>
                <a:gd name="connsiteX11" fmla="*/ 1156855 w 1422362"/>
                <a:gd name="connsiteY11" fmla="*/ 600743 h 2253757"/>
                <a:gd name="connsiteX12" fmla="*/ 927050 w 1422362"/>
                <a:gd name="connsiteY12" fmla="*/ 558366 h 2253757"/>
                <a:gd name="connsiteX13" fmla="*/ 957315 w 1422362"/>
                <a:gd name="connsiteY13" fmla="*/ 887580 h 2253757"/>
                <a:gd name="connsiteX14" fmla="*/ 905990 w 1422362"/>
                <a:gd name="connsiteY14" fmla="*/ 557324 h 2253757"/>
                <a:gd name="connsiteX15" fmla="*/ 711016 w 1422362"/>
                <a:gd name="connsiteY15" fmla="*/ 513030 h 2253757"/>
                <a:gd name="connsiteX16" fmla="*/ 714846 w 1422362"/>
                <a:gd name="connsiteY16" fmla="*/ 901237 h 2253757"/>
                <a:gd name="connsiteX17" fmla="*/ 683174 w 1422362"/>
                <a:gd name="connsiteY17" fmla="*/ 121917 h 2253757"/>
                <a:gd name="connsiteX18" fmla="*/ 486275 w 1422362"/>
                <a:gd name="connsiteY18" fmla="*/ 161731 h 2253757"/>
                <a:gd name="connsiteX19" fmla="*/ 463637 w 1422362"/>
                <a:gd name="connsiteY19" fmla="*/ 1183173 h 2253757"/>
                <a:gd name="connsiteX20" fmla="*/ 338442 w 1422362"/>
                <a:gd name="connsiteY20" fmla="*/ 1201632 h 2253757"/>
                <a:gd name="connsiteX21" fmla="*/ 719 w 1422362"/>
                <a:gd name="connsiteY21" fmla="*/ 900955 h 2253757"/>
                <a:gd name="connsiteX0" fmla="*/ 719 w 1422362"/>
                <a:gd name="connsiteY0" fmla="*/ 900955 h 2253757"/>
                <a:gd name="connsiteX1" fmla="*/ 140932 w 1422362"/>
                <a:gd name="connsiteY1" fmla="*/ 1296729 h 2253757"/>
                <a:gd name="connsiteX2" fmla="*/ 309182 w 1422362"/>
                <a:gd name="connsiteY2" fmla="*/ 1655174 h 2253757"/>
                <a:gd name="connsiteX3" fmla="*/ 548773 w 1422362"/>
                <a:gd name="connsiteY3" fmla="*/ 1879748 h 2253757"/>
                <a:gd name="connsiteX4" fmla="*/ 582370 w 1422362"/>
                <a:gd name="connsiteY4" fmla="*/ 2240642 h 2253757"/>
                <a:gd name="connsiteX5" fmla="*/ 1253027 w 1422362"/>
                <a:gd name="connsiteY5" fmla="*/ 2253757 h 2253757"/>
                <a:gd name="connsiteX6" fmla="*/ 1262460 w 1422362"/>
                <a:gd name="connsiteY6" fmla="*/ 1930484 h 2253757"/>
                <a:gd name="connsiteX7" fmla="*/ 1421092 w 1422362"/>
                <a:gd name="connsiteY7" fmla="*/ 1069958 h 2253757"/>
                <a:gd name="connsiteX8" fmla="*/ 1369124 w 1422362"/>
                <a:gd name="connsiteY8" fmla="*/ 644162 h 2253757"/>
                <a:gd name="connsiteX9" fmla="*/ 1176719 w 1422362"/>
                <a:gd name="connsiteY9" fmla="*/ 612493 h 2253757"/>
                <a:gd name="connsiteX10" fmla="*/ 1168953 w 1422362"/>
                <a:gd name="connsiteY10" fmla="*/ 911472 h 2253757"/>
                <a:gd name="connsiteX11" fmla="*/ 1156855 w 1422362"/>
                <a:gd name="connsiteY11" fmla="*/ 600743 h 2253757"/>
                <a:gd name="connsiteX12" fmla="*/ 927050 w 1422362"/>
                <a:gd name="connsiteY12" fmla="*/ 558366 h 2253757"/>
                <a:gd name="connsiteX13" fmla="*/ 957315 w 1422362"/>
                <a:gd name="connsiteY13" fmla="*/ 887580 h 2253757"/>
                <a:gd name="connsiteX14" fmla="*/ 905990 w 1422362"/>
                <a:gd name="connsiteY14" fmla="*/ 557324 h 2253757"/>
                <a:gd name="connsiteX15" fmla="*/ 711016 w 1422362"/>
                <a:gd name="connsiteY15" fmla="*/ 513030 h 2253757"/>
                <a:gd name="connsiteX16" fmla="*/ 714846 w 1422362"/>
                <a:gd name="connsiteY16" fmla="*/ 901237 h 2253757"/>
                <a:gd name="connsiteX17" fmla="*/ 683174 w 1422362"/>
                <a:gd name="connsiteY17" fmla="*/ 121917 h 2253757"/>
                <a:gd name="connsiteX18" fmla="*/ 486275 w 1422362"/>
                <a:gd name="connsiteY18" fmla="*/ 161731 h 2253757"/>
                <a:gd name="connsiteX19" fmla="*/ 463637 w 1422362"/>
                <a:gd name="connsiteY19" fmla="*/ 1183173 h 2253757"/>
                <a:gd name="connsiteX20" fmla="*/ 304672 w 1422362"/>
                <a:gd name="connsiteY20" fmla="*/ 1148565 h 2253757"/>
                <a:gd name="connsiteX21" fmla="*/ 719 w 1422362"/>
                <a:gd name="connsiteY21" fmla="*/ 900955 h 2253757"/>
                <a:gd name="connsiteX0" fmla="*/ 719 w 1422362"/>
                <a:gd name="connsiteY0" fmla="*/ 900955 h 2253757"/>
                <a:gd name="connsiteX1" fmla="*/ 140932 w 1422362"/>
                <a:gd name="connsiteY1" fmla="*/ 1296729 h 2253757"/>
                <a:gd name="connsiteX2" fmla="*/ 309182 w 1422362"/>
                <a:gd name="connsiteY2" fmla="*/ 1655174 h 2253757"/>
                <a:gd name="connsiteX3" fmla="*/ 548773 w 1422362"/>
                <a:gd name="connsiteY3" fmla="*/ 1879748 h 2253757"/>
                <a:gd name="connsiteX4" fmla="*/ 582370 w 1422362"/>
                <a:gd name="connsiteY4" fmla="*/ 2240642 h 2253757"/>
                <a:gd name="connsiteX5" fmla="*/ 1253027 w 1422362"/>
                <a:gd name="connsiteY5" fmla="*/ 2253757 h 2253757"/>
                <a:gd name="connsiteX6" fmla="*/ 1262460 w 1422362"/>
                <a:gd name="connsiteY6" fmla="*/ 1930484 h 2253757"/>
                <a:gd name="connsiteX7" fmla="*/ 1421092 w 1422362"/>
                <a:gd name="connsiteY7" fmla="*/ 1069958 h 2253757"/>
                <a:gd name="connsiteX8" fmla="*/ 1369124 w 1422362"/>
                <a:gd name="connsiteY8" fmla="*/ 644162 h 2253757"/>
                <a:gd name="connsiteX9" fmla="*/ 1176719 w 1422362"/>
                <a:gd name="connsiteY9" fmla="*/ 612493 h 2253757"/>
                <a:gd name="connsiteX10" fmla="*/ 1168953 w 1422362"/>
                <a:gd name="connsiteY10" fmla="*/ 911472 h 2253757"/>
                <a:gd name="connsiteX11" fmla="*/ 1156855 w 1422362"/>
                <a:gd name="connsiteY11" fmla="*/ 600743 h 2253757"/>
                <a:gd name="connsiteX12" fmla="*/ 927050 w 1422362"/>
                <a:gd name="connsiteY12" fmla="*/ 558366 h 2253757"/>
                <a:gd name="connsiteX13" fmla="*/ 957315 w 1422362"/>
                <a:gd name="connsiteY13" fmla="*/ 887580 h 2253757"/>
                <a:gd name="connsiteX14" fmla="*/ 905990 w 1422362"/>
                <a:gd name="connsiteY14" fmla="*/ 557324 h 2253757"/>
                <a:gd name="connsiteX15" fmla="*/ 711016 w 1422362"/>
                <a:gd name="connsiteY15" fmla="*/ 513030 h 2253757"/>
                <a:gd name="connsiteX16" fmla="*/ 714846 w 1422362"/>
                <a:gd name="connsiteY16" fmla="*/ 901237 h 2253757"/>
                <a:gd name="connsiteX17" fmla="*/ 683174 w 1422362"/>
                <a:gd name="connsiteY17" fmla="*/ 121917 h 2253757"/>
                <a:gd name="connsiteX18" fmla="*/ 486275 w 1422362"/>
                <a:gd name="connsiteY18" fmla="*/ 161731 h 2253757"/>
                <a:gd name="connsiteX19" fmla="*/ 463637 w 1422362"/>
                <a:gd name="connsiteY19" fmla="*/ 1183173 h 2253757"/>
                <a:gd name="connsiteX20" fmla="*/ 304672 w 1422362"/>
                <a:gd name="connsiteY20" fmla="*/ 1148565 h 2253757"/>
                <a:gd name="connsiteX21" fmla="*/ 719 w 1422362"/>
                <a:gd name="connsiteY21" fmla="*/ 900955 h 2253757"/>
                <a:gd name="connsiteX0" fmla="*/ 719 w 1422362"/>
                <a:gd name="connsiteY0" fmla="*/ 900955 h 2253757"/>
                <a:gd name="connsiteX1" fmla="*/ 140932 w 1422362"/>
                <a:gd name="connsiteY1" fmla="*/ 1296729 h 2253757"/>
                <a:gd name="connsiteX2" fmla="*/ 309182 w 1422362"/>
                <a:gd name="connsiteY2" fmla="*/ 1655174 h 2253757"/>
                <a:gd name="connsiteX3" fmla="*/ 548773 w 1422362"/>
                <a:gd name="connsiteY3" fmla="*/ 1879748 h 2253757"/>
                <a:gd name="connsiteX4" fmla="*/ 582370 w 1422362"/>
                <a:gd name="connsiteY4" fmla="*/ 2240642 h 2253757"/>
                <a:gd name="connsiteX5" fmla="*/ 1253027 w 1422362"/>
                <a:gd name="connsiteY5" fmla="*/ 2253757 h 2253757"/>
                <a:gd name="connsiteX6" fmla="*/ 1262460 w 1422362"/>
                <a:gd name="connsiteY6" fmla="*/ 1930484 h 2253757"/>
                <a:gd name="connsiteX7" fmla="*/ 1421092 w 1422362"/>
                <a:gd name="connsiteY7" fmla="*/ 1069958 h 2253757"/>
                <a:gd name="connsiteX8" fmla="*/ 1369124 w 1422362"/>
                <a:gd name="connsiteY8" fmla="*/ 644162 h 2253757"/>
                <a:gd name="connsiteX9" fmla="*/ 1176719 w 1422362"/>
                <a:gd name="connsiteY9" fmla="*/ 612493 h 2253757"/>
                <a:gd name="connsiteX10" fmla="*/ 1168953 w 1422362"/>
                <a:gd name="connsiteY10" fmla="*/ 911472 h 2253757"/>
                <a:gd name="connsiteX11" fmla="*/ 1156855 w 1422362"/>
                <a:gd name="connsiteY11" fmla="*/ 600743 h 2253757"/>
                <a:gd name="connsiteX12" fmla="*/ 927050 w 1422362"/>
                <a:gd name="connsiteY12" fmla="*/ 558366 h 2253757"/>
                <a:gd name="connsiteX13" fmla="*/ 957315 w 1422362"/>
                <a:gd name="connsiteY13" fmla="*/ 887580 h 2253757"/>
                <a:gd name="connsiteX14" fmla="*/ 905990 w 1422362"/>
                <a:gd name="connsiteY14" fmla="*/ 557324 h 2253757"/>
                <a:gd name="connsiteX15" fmla="*/ 711016 w 1422362"/>
                <a:gd name="connsiteY15" fmla="*/ 513030 h 2253757"/>
                <a:gd name="connsiteX16" fmla="*/ 714846 w 1422362"/>
                <a:gd name="connsiteY16" fmla="*/ 901237 h 2253757"/>
                <a:gd name="connsiteX17" fmla="*/ 683174 w 1422362"/>
                <a:gd name="connsiteY17" fmla="*/ 121917 h 2253757"/>
                <a:gd name="connsiteX18" fmla="*/ 486275 w 1422362"/>
                <a:gd name="connsiteY18" fmla="*/ 161731 h 2253757"/>
                <a:gd name="connsiteX19" fmla="*/ 463637 w 1422362"/>
                <a:gd name="connsiteY19" fmla="*/ 1183173 h 2253757"/>
                <a:gd name="connsiteX20" fmla="*/ 304672 w 1422362"/>
                <a:gd name="connsiteY20" fmla="*/ 1148565 h 2253757"/>
                <a:gd name="connsiteX21" fmla="*/ 719 w 1422362"/>
                <a:gd name="connsiteY21" fmla="*/ 900955 h 2253757"/>
                <a:gd name="connsiteX0" fmla="*/ 436 w 1494443"/>
                <a:gd name="connsiteY0" fmla="*/ 886482 h 2253757"/>
                <a:gd name="connsiteX1" fmla="*/ 213013 w 1494443"/>
                <a:gd name="connsiteY1" fmla="*/ 1296729 h 2253757"/>
                <a:gd name="connsiteX2" fmla="*/ 381263 w 1494443"/>
                <a:gd name="connsiteY2" fmla="*/ 1655174 h 2253757"/>
                <a:gd name="connsiteX3" fmla="*/ 620854 w 1494443"/>
                <a:gd name="connsiteY3" fmla="*/ 1879748 h 2253757"/>
                <a:gd name="connsiteX4" fmla="*/ 654451 w 1494443"/>
                <a:gd name="connsiteY4" fmla="*/ 2240642 h 2253757"/>
                <a:gd name="connsiteX5" fmla="*/ 1325108 w 1494443"/>
                <a:gd name="connsiteY5" fmla="*/ 2253757 h 2253757"/>
                <a:gd name="connsiteX6" fmla="*/ 1334541 w 1494443"/>
                <a:gd name="connsiteY6" fmla="*/ 1930484 h 2253757"/>
                <a:gd name="connsiteX7" fmla="*/ 1493173 w 1494443"/>
                <a:gd name="connsiteY7" fmla="*/ 1069958 h 2253757"/>
                <a:gd name="connsiteX8" fmla="*/ 1441205 w 1494443"/>
                <a:gd name="connsiteY8" fmla="*/ 644162 h 2253757"/>
                <a:gd name="connsiteX9" fmla="*/ 1248800 w 1494443"/>
                <a:gd name="connsiteY9" fmla="*/ 612493 h 2253757"/>
                <a:gd name="connsiteX10" fmla="*/ 1241034 w 1494443"/>
                <a:gd name="connsiteY10" fmla="*/ 911472 h 2253757"/>
                <a:gd name="connsiteX11" fmla="*/ 1228936 w 1494443"/>
                <a:gd name="connsiteY11" fmla="*/ 600743 h 2253757"/>
                <a:gd name="connsiteX12" fmla="*/ 999131 w 1494443"/>
                <a:gd name="connsiteY12" fmla="*/ 558366 h 2253757"/>
                <a:gd name="connsiteX13" fmla="*/ 1029396 w 1494443"/>
                <a:gd name="connsiteY13" fmla="*/ 887580 h 2253757"/>
                <a:gd name="connsiteX14" fmla="*/ 978071 w 1494443"/>
                <a:gd name="connsiteY14" fmla="*/ 557324 h 2253757"/>
                <a:gd name="connsiteX15" fmla="*/ 783097 w 1494443"/>
                <a:gd name="connsiteY15" fmla="*/ 513030 h 2253757"/>
                <a:gd name="connsiteX16" fmla="*/ 786927 w 1494443"/>
                <a:gd name="connsiteY16" fmla="*/ 901237 h 2253757"/>
                <a:gd name="connsiteX17" fmla="*/ 755255 w 1494443"/>
                <a:gd name="connsiteY17" fmla="*/ 121917 h 2253757"/>
                <a:gd name="connsiteX18" fmla="*/ 558356 w 1494443"/>
                <a:gd name="connsiteY18" fmla="*/ 161731 h 2253757"/>
                <a:gd name="connsiteX19" fmla="*/ 535718 w 1494443"/>
                <a:gd name="connsiteY19" fmla="*/ 1183173 h 2253757"/>
                <a:gd name="connsiteX20" fmla="*/ 376753 w 1494443"/>
                <a:gd name="connsiteY20" fmla="*/ 1148565 h 2253757"/>
                <a:gd name="connsiteX21" fmla="*/ 436 w 1494443"/>
                <a:gd name="connsiteY21" fmla="*/ 886482 h 2253757"/>
                <a:gd name="connsiteX0" fmla="*/ 436 w 1494443"/>
                <a:gd name="connsiteY0" fmla="*/ 886482 h 2253757"/>
                <a:gd name="connsiteX1" fmla="*/ 213013 w 1494443"/>
                <a:gd name="connsiteY1" fmla="*/ 1296729 h 2253757"/>
                <a:gd name="connsiteX2" fmla="*/ 381263 w 1494443"/>
                <a:gd name="connsiteY2" fmla="*/ 1655174 h 2253757"/>
                <a:gd name="connsiteX3" fmla="*/ 620854 w 1494443"/>
                <a:gd name="connsiteY3" fmla="*/ 1879748 h 2253757"/>
                <a:gd name="connsiteX4" fmla="*/ 654451 w 1494443"/>
                <a:gd name="connsiteY4" fmla="*/ 2240642 h 2253757"/>
                <a:gd name="connsiteX5" fmla="*/ 1325108 w 1494443"/>
                <a:gd name="connsiteY5" fmla="*/ 2253757 h 2253757"/>
                <a:gd name="connsiteX6" fmla="*/ 1334541 w 1494443"/>
                <a:gd name="connsiteY6" fmla="*/ 1930484 h 2253757"/>
                <a:gd name="connsiteX7" fmla="*/ 1493173 w 1494443"/>
                <a:gd name="connsiteY7" fmla="*/ 1069958 h 2253757"/>
                <a:gd name="connsiteX8" fmla="*/ 1441205 w 1494443"/>
                <a:gd name="connsiteY8" fmla="*/ 644162 h 2253757"/>
                <a:gd name="connsiteX9" fmla="*/ 1248800 w 1494443"/>
                <a:gd name="connsiteY9" fmla="*/ 612493 h 2253757"/>
                <a:gd name="connsiteX10" fmla="*/ 1241034 w 1494443"/>
                <a:gd name="connsiteY10" fmla="*/ 911472 h 2253757"/>
                <a:gd name="connsiteX11" fmla="*/ 1228936 w 1494443"/>
                <a:gd name="connsiteY11" fmla="*/ 600743 h 2253757"/>
                <a:gd name="connsiteX12" fmla="*/ 999131 w 1494443"/>
                <a:gd name="connsiteY12" fmla="*/ 558366 h 2253757"/>
                <a:gd name="connsiteX13" fmla="*/ 1029396 w 1494443"/>
                <a:gd name="connsiteY13" fmla="*/ 887580 h 2253757"/>
                <a:gd name="connsiteX14" fmla="*/ 978071 w 1494443"/>
                <a:gd name="connsiteY14" fmla="*/ 557324 h 2253757"/>
                <a:gd name="connsiteX15" fmla="*/ 783097 w 1494443"/>
                <a:gd name="connsiteY15" fmla="*/ 513030 h 2253757"/>
                <a:gd name="connsiteX16" fmla="*/ 786927 w 1494443"/>
                <a:gd name="connsiteY16" fmla="*/ 901237 h 2253757"/>
                <a:gd name="connsiteX17" fmla="*/ 755255 w 1494443"/>
                <a:gd name="connsiteY17" fmla="*/ 121917 h 2253757"/>
                <a:gd name="connsiteX18" fmla="*/ 558356 w 1494443"/>
                <a:gd name="connsiteY18" fmla="*/ 161731 h 2253757"/>
                <a:gd name="connsiteX19" fmla="*/ 535718 w 1494443"/>
                <a:gd name="connsiteY19" fmla="*/ 1183173 h 2253757"/>
                <a:gd name="connsiteX20" fmla="*/ 376753 w 1494443"/>
                <a:gd name="connsiteY20" fmla="*/ 1148565 h 2253757"/>
                <a:gd name="connsiteX21" fmla="*/ 436 w 1494443"/>
                <a:gd name="connsiteY21" fmla="*/ 886482 h 2253757"/>
                <a:gd name="connsiteX0" fmla="*/ 0 w 1494007"/>
                <a:gd name="connsiteY0" fmla="*/ 886482 h 2253757"/>
                <a:gd name="connsiteX1" fmla="*/ 212577 w 1494007"/>
                <a:gd name="connsiteY1" fmla="*/ 1296729 h 2253757"/>
                <a:gd name="connsiteX2" fmla="*/ 380827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380827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115210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147622"/>
                <a:gd name="connsiteX1" fmla="*/ 202929 w 1494007"/>
                <a:gd name="connsiteY1" fmla="*/ 1320850 h 2147622"/>
                <a:gd name="connsiteX2" fmla="*/ 438719 w 1494007"/>
                <a:gd name="connsiteY2" fmla="*/ 1655174 h 2147622"/>
                <a:gd name="connsiteX3" fmla="*/ 620418 w 1494007"/>
                <a:gd name="connsiteY3" fmla="*/ 1879748 h 2147622"/>
                <a:gd name="connsiteX4" fmla="*/ 654015 w 1494007"/>
                <a:gd name="connsiteY4" fmla="*/ 2115210 h 2147622"/>
                <a:gd name="connsiteX5" fmla="*/ 1339145 w 1494007"/>
                <a:gd name="connsiteY5" fmla="*/ 2147622 h 2147622"/>
                <a:gd name="connsiteX6" fmla="*/ 1334105 w 1494007"/>
                <a:gd name="connsiteY6" fmla="*/ 1930484 h 2147622"/>
                <a:gd name="connsiteX7" fmla="*/ 1492737 w 1494007"/>
                <a:gd name="connsiteY7" fmla="*/ 1069958 h 2147622"/>
                <a:gd name="connsiteX8" fmla="*/ 1440769 w 1494007"/>
                <a:gd name="connsiteY8" fmla="*/ 644162 h 2147622"/>
                <a:gd name="connsiteX9" fmla="*/ 1248364 w 1494007"/>
                <a:gd name="connsiteY9" fmla="*/ 612493 h 2147622"/>
                <a:gd name="connsiteX10" fmla="*/ 1240598 w 1494007"/>
                <a:gd name="connsiteY10" fmla="*/ 911472 h 2147622"/>
                <a:gd name="connsiteX11" fmla="*/ 1228500 w 1494007"/>
                <a:gd name="connsiteY11" fmla="*/ 600743 h 2147622"/>
                <a:gd name="connsiteX12" fmla="*/ 998695 w 1494007"/>
                <a:gd name="connsiteY12" fmla="*/ 558366 h 2147622"/>
                <a:gd name="connsiteX13" fmla="*/ 1028960 w 1494007"/>
                <a:gd name="connsiteY13" fmla="*/ 887580 h 2147622"/>
                <a:gd name="connsiteX14" fmla="*/ 977635 w 1494007"/>
                <a:gd name="connsiteY14" fmla="*/ 557324 h 2147622"/>
                <a:gd name="connsiteX15" fmla="*/ 782661 w 1494007"/>
                <a:gd name="connsiteY15" fmla="*/ 513030 h 2147622"/>
                <a:gd name="connsiteX16" fmla="*/ 786491 w 1494007"/>
                <a:gd name="connsiteY16" fmla="*/ 901237 h 2147622"/>
                <a:gd name="connsiteX17" fmla="*/ 754819 w 1494007"/>
                <a:gd name="connsiteY17" fmla="*/ 121917 h 2147622"/>
                <a:gd name="connsiteX18" fmla="*/ 557920 w 1494007"/>
                <a:gd name="connsiteY18" fmla="*/ 161731 h 2147622"/>
                <a:gd name="connsiteX19" fmla="*/ 535282 w 1494007"/>
                <a:gd name="connsiteY19" fmla="*/ 1183173 h 2147622"/>
                <a:gd name="connsiteX20" fmla="*/ 376317 w 1494007"/>
                <a:gd name="connsiteY20" fmla="*/ 1148565 h 2147622"/>
                <a:gd name="connsiteX21" fmla="*/ 0 w 1494007"/>
                <a:gd name="connsiteY21" fmla="*/ 886482 h 2147622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5282 w 1494007"/>
                <a:gd name="connsiteY19" fmla="*/ 1183173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5282 w 1494007"/>
                <a:gd name="connsiteY19" fmla="*/ 1183173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5282 w 1494007"/>
                <a:gd name="connsiteY19" fmla="*/ 1183173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5282 w 1494007"/>
                <a:gd name="connsiteY19" fmla="*/ 1183173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5282 w 1494007"/>
                <a:gd name="connsiteY19" fmla="*/ 1183173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01512 w 1494007"/>
                <a:gd name="connsiteY19" fmla="*/ 1192821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01512 w 1494007"/>
                <a:gd name="connsiteY19" fmla="*/ 1192821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01512 w 1494007"/>
                <a:gd name="connsiteY19" fmla="*/ 1192821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0458 w 1494007"/>
                <a:gd name="connsiteY19" fmla="*/ 1197645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0458 w 1494007"/>
                <a:gd name="connsiteY19" fmla="*/ 1197645 h 2123500"/>
                <a:gd name="connsiteX20" fmla="*/ 395614 w 1494007"/>
                <a:gd name="connsiteY20" fmla="*/ 1153389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0458 w 1494007"/>
                <a:gd name="connsiteY19" fmla="*/ 1197645 h 2123500"/>
                <a:gd name="connsiteX20" fmla="*/ 395614 w 1494007"/>
                <a:gd name="connsiteY20" fmla="*/ 1153389 h 2123500"/>
                <a:gd name="connsiteX21" fmla="*/ 0 w 1494007"/>
                <a:gd name="connsiteY21" fmla="*/ 886482 h 2123500"/>
                <a:gd name="connsiteX0" fmla="*/ 0 w 1518129"/>
                <a:gd name="connsiteY0" fmla="*/ 891306 h 2123500"/>
                <a:gd name="connsiteX1" fmla="*/ 227051 w 1518129"/>
                <a:gd name="connsiteY1" fmla="*/ 1320850 h 2123500"/>
                <a:gd name="connsiteX2" fmla="*/ 462841 w 1518129"/>
                <a:gd name="connsiteY2" fmla="*/ 1655174 h 2123500"/>
                <a:gd name="connsiteX3" fmla="*/ 644540 w 1518129"/>
                <a:gd name="connsiteY3" fmla="*/ 1879748 h 2123500"/>
                <a:gd name="connsiteX4" fmla="*/ 678137 w 1518129"/>
                <a:gd name="connsiteY4" fmla="*/ 2115210 h 2123500"/>
                <a:gd name="connsiteX5" fmla="*/ 1358443 w 1518129"/>
                <a:gd name="connsiteY5" fmla="*/ 2123500 h 2123500"/>
                <a:gd name="connsiteX6" fmla="*/ 1358227 w 1518129"/>
                <a:gd name="connsiteY6" fmla="*/ 1930484 h 2123500"/>
                <a:gd name="connsiteX7" fmla="*/ 1516859 w 1518129"/>
                <a:gd name="connsiteY7" fmla="*/ 1069958 h 2123500"/>
                <a:gd name="connsiteX8" fmla="*/ 1464891 w 1518129"/>
                <a:gd name="connsiteY8" fmla="*/ 644162 h 2123500"/>
                <a:gd name="connsiteX9" fmla="*/ 1272486 w 1518129"/>
                <a:gd name="connsiteY9" fmla="*/ 612493 h 2123500"/>
                <a:gd name="connsiteX10" fmla="*/ 1264720 w 1518129"/>
                <a:gd name="connsiteY10" fmla="*/ 911472 h 2123500"/>
                <a:gd name="connsiteX11" fmla="*/ 1252622 w 1518129"/>
                <a:gd name="connsiteY11" fmla="*/ 600743 h 2123500"/>
                <a:gd name="connsiteX12" fmla="*/ 1022817 w 1518129"/>
                <a:gd name="connsiteY12" fmla="*/ 558366 h 2123500"/>
                <a:gd name="connsiteX13" fmla="*/ 1053082 w 1518129"/>
                <a:gd name="connsiteY13" fmla="*/ 887580 h 2123500"/>
                <a:gd name="connsiteX14" fmla="*/ 1001757 w 1518129"/>
                <a:gd name="connsiteY14" fmla="*/ 557324 h 2123500"/>
                <a:gd name="connsiteX15" fmla="*/ 806783 w 1518129"/>
                <a:gd name="connsiteY15" fmla="*/ 513030 h 2123500"/>
                <a:gd name="connsiteX16" fmla="*/ 810613 w 1518129"/>
                <a:gd name="connsiteY16" fmla="*/ 901237 h 2123500"/>
                <a:gd name="connsiteX17" fmla="*/ 778941 w 1518129"/>
                <a:gd name="connsiteY17" fmla="*/ 121917 h 2123500"/>
                <a:gd name="connsiteX18" fmla="*/ 582042 w 1518129"/>
                <a:gd name="connsiteY18" fmla="*/ 161731 h 2123500"/>
                <a:gd name="connsiteX19" fmla="*/ 554580 w 1518129"/>
                <a:gd name="connsiteY19" fmla="*/ 1197645 h 2123500"/>
                <a:gd name="connsiteX20" fmla="*/ 419736 w 1518129"/>
                <a:gd name="connsiteY20" fmla="*/ 1153389 h 2123500"/>
                <a:gd name="connsiteX21" fmla="*/ 0 w 1518129"/>
                <a:gd name="connsiteY21" fmla="*/ 891306 h 2123500"/>
                <a:gd name="connsiteX0" fmla="*/ 0 w 1518129"/>
                <a:gd name="connsiteY0" fmla="*/ 891306 h 2123500"/>
                <a:gd name="connsiteX1" fmla="*/ 227051 w 1518129"/>
                <a:gd name="connsiteY1" fmla="*/ 1320850 h 2123500"/>
                <a:gd name="connsiteX2" fmla="*/ 462841 w 1518129"/>
                <a:gd name="connsiteY2" fmla="*/ 1655174 h 2123500"/>
                <a:gd name="connsiteX3" fmla="*/ 644540 w 1518129"/>
                <a:gd name="connsiteY3" fmla="*/ 1879748 h 2123500"/>
                <a:gd name="connsiteX4" fmla="*/ 678137 w 1518129"/>
                <a:gd name="connsiteY4" fmla="*/ 2115210 h 2123500"/>
                <a:gd name="connsiteX5" fmla="*/ 1358443 w 1518129"/>
                <a:gd name="connsiteY5" fmla="*/ 2123500 h 2123500"/>
                <a:gd name="connsiteX6" fmla="*/ 1358227 w 1518129"/>
                <a:gd name="connsiteY6" fmla="*/ 1930484 h 2123500"/>
                <a:gd name="connsiteX7" fmla="*/ 1516859 w 1518129"/>
                <a:gd name="connsiteY7" fmla="*/ 1069958 h 2123500"/>
                <a:gd name="connsiteX8" fmla="*/ 1464891 w 1518129"/>
                <a:gd name="connsiteY8" fmla="*/ 644162 h 2123500"/>
                <a:gd name="connsiteX9" fmla="*/ 1272486 w 1518129"/>
                <a:gd name="connsiteY9" fmla="*/ 612493 h 2123500"/>
                <a:gd name="connsiteX10" fmla="*/ 1264720 w 1518129"/>
                <a:gd name="connsiteY10" fmla="*/ 911472 h 2123500"/>
                <a:gd name="connsiteX11" fmla="*/ 1252622 w 1518129"/>
                <a:gd name="connsiteY11" fmla="*/ 600743 h 2123500"/>
                <a:gd name="connsiteX12" fmla="*/ 1022817 w 1518129"/>
                <a:gd name="connsiteY12" fmla="*/ 558366 h 2123500"/>
                <a:gd name="connsiteX13" fmla="*/ 1053082 w 1518129"/>
                <a:gd name="connsiteY13" fmla="*/ 887580 h 2123500"/>
                <a:gd name="connsiteX14" fmla="*/ 1001757 w 1518129"/>
                <a:gd name="connsiteY14" fmla="*/ 557324 h 2123500"/>
                <a:gd name="connsiteX15" fmla="*/ 806783 w 1518129"/>
                <a:gd name="connsiteY15" fmla="*/ 513030 h 2123500"/>
                <a:gd name="connsiteX16" fmla="*/ 810613 w 1518129"/>
                <a:gd name="connsiteY16" fmla="*/ 901237 h 2123500"/>
                <a:gd name="connsiteX17" fmla="*/ 778941 w 1518129"/>
                <a:gd name="connsiteY17" fmla="*/ 121917 h 2123500"/>
                <a:gd name="connsiteX18" fmla="*/ 582042 w 1518129"/>
                <a:gd name="connsiteY18" fmla="*/ 161731 h 2123500"/>
                <a:gd name="connsiteX19" fmla="*/ 554580 w 1518129"/>
                <a:gd name="connsiteY19" fmla="*/ 1197645 h 2123500"/>
                <a:gd name="connsiteX20" fmla="*/ 419736 w 1518129"/>
                <a:gd name="connsiteY20" fmla="*/ 1153389 h 2123500"/>
                <a:gd name="connsiteX21" fmla="*/ 0 w 1518129"/>
                <a:gd name="connsiteY21" fmla="*/ 891306 h 2123500"/>
                <a:gd name="connsiteX0" fmla="*/ 0 w 1518129"/>
                <a:gd name="connsiteY0" fmla="*/ 891306 h 2123500"/>
                <a:gd name="connsiteX1" fmla="*/ 227051 w 1518129"/>
                <a:gd name="connsiteY1" fmla="*/ 1320850 h 2123500"/>
                <a:gd name="connsiteX2" fmla="*/ 462841 w 1518129"/>
                <a:gd name="connsiteY2" fmla="*/ 1655174 h 2123500"/>
                <a:gd name="connsiteX3" fmla="*/ 644540 w 1518129"/>
                <a:gd name="connsiteY3" fmla="*/ 1879748 h 2123500"/>
                <a:gd name="connsiteX4" fmla="*/ 678137 w 1518129"/>
                <a:gd name="connsiteY4" fmla="*/ 2115210 h 2123500"/>
                <a:gd name="connsiteX5" fmla="*/ 1358443 w 1518129"/>
                <a:gd name="connsiteY5" fmla="*/ 2123500 h 2123500"/>
                <a:gd name="connsiteX6" fmla="*/ 1358227 w 1518129"/>
                <a:gd name="connsiteY6" fmla="*/ 1930484 h 2123500"/>
                <a:gd name="connsiteX7" fmla="*/ 1516859 w 1518129"/>
                <a:gd name="connsiteY7" fmla="*/ 1069958 h 2123500"/>
                <a:gd name="connsiteX8" fmla="*/ 1464891 w 1518129"/>
                <a:gd name="connsiteY8" fmla="*/ 644162 h 2123500"/>
                <a:gd name="connsiteX9" fmla="*/ 1272486 w 1518129"/>
                <a:gd name="connsiteY9" fmla="*/ 612493 h 2123500"/>
                <a:gd name="connsiteX10" fmla="*/ 1264720 w 1518129"/>
                <a:gd name="connsiteY10" fmla="*/ 911472 h 2123500"/>
                <a:gd name="connsiteX11" fmla="*/ 1252622 w 1518129"/>
                <a:gd name="connsiteY11" fmla="*/ 600743 h 2123500"/>
                <a:gd name="connsiteX12" fmla="*/ 1022817 w 1518129"/>
                <a:gd name="connsiteY12" fmla="*/ 558366 h 2123500"/>
                <a:gd name="connsiteX13" fmla="*/ 1053082 w 1518129"/>
                <a:gd name="connsiteY13" fmla="*/ 887580 h 2123500"/>
                <a:gd name="connsiteX14" fmla="*/ 1001757 w 1518129"/>
                <a:gd name="connsiteY14" fmla="*/ 557324 h 2123500"/>
                <a:gd name="connsiteX15" fmla="*/ 806783 w 1518129"/>
                <a:gd name="connsiteY15" fmla="*/ 513030 h 2123500"/>
                <a:gd name="connsiteX16" fmla="*/ 810613 w 1518129"/>
                <a:gd name="connsiteY16" fmla="*/ 901237 h 2123500"/>
                <a:gd name="connsiteX17" fmla="*/ 778941 w 1518129"/>
                <a:gd name="connsiteY17" fmla="*/ 121917 h 2123500"/>
                <a:gd name="connsiteX18" fmla="*/ 582042 w 1518129"/>
                <a:gd name="connsiteY18" fmla="*/ 161731 h 2123500"/>
                <a:gd name="connsiteX19" fmla="*/ 554580 w 1518129"/>
                <a:gd name="connsiteY19" fmla="*/ 1197645 h 2123500"/>
                <a:gd name="connsiteX20" fmla="*/ 419736 w 1518129"/>
                <a:gd name="connsiteY20" fmla="*/ 1153389 h 2123500"/>
                <a:gd name="connsiteX21" fmla="*/ 0 w 1518129"/>
                <a:gd name="connsiteY21" fmla="*/ 891306 h 2123500"/>
                <a:gd name="connsiteX0" fmla="*/ 0 w 1518129"/>
                <a:gd name="connsiteY0" fmla="*/ 891306 h 2123500"/>
                <a:gd name="connsiteX1" fmla="*/ 227051 w 1518129"/>
                <a:gd name="connsiteY1" fmla="*/ 1320850 h 2123500"/>
                <a:gd name="connsiteX2" fmla="*/ 462841 w 1518129"/>
                <a:gd name="connsiteY2" fmla="*/ 1655174 h 2123500"/>
                <a:gd name="connsiteX3" fmla="*/ 644540 w 1518129"/>
                <a:gd name="connsiteY3" fmla="*/ 1879748 h 2123500"/>
                <a:gd name="connsiteX4" fmla="*/ 678137 w 1518129"/>
                <a:gd name="connsiteY4" fmla="*/ 2115210 h 2123500"/>
                <a:gd name="connsiteX5" fmla="*/ 1358443 w 1518129"/>
                <a:gd name="connsiteY5" fmla="*/ 2123500 h 2123500"/>
                <a:gd name="connsiteX6" fmla="*/ 1358227 w 1518129"/>
                <a:gd name="connsiteY6" fmla="*/ 1930484 h 2123500"/>
                <a:gd name="connsiteX7" fmla="*/ 1516859 w 1518129"/>
                <a:gd name="connsiteY7" fmla="*/ 1069958 h 2123500"/>
                <a:gd name="connsiteX8" fmla="*/ 1464891 w 1518129"/>
                <a:gd name="connsiteY8" fmla="*/ 644162 h 2123500"/>
                <a:gd name="connsiteX9" fmla="*/ 1272486 w 1518129"/>
                <a:gd name="connsiteY9" fmla="*/ 612493 h 2123500"/>
                <a:gd name="connsiteX10" fmla="*/ 1264720 w 1518129"/>
                <a:gd name="connsiteY10" fmla="*/ 911472 h 2123500"/>
                <a:gd name="connsiteX11" fmla="*/ 1252622 w 1518129"/>
                <a:gd name="connsiteY11" fmla="*/ 600743 h 2123500"/>
                <a:gd name="connsiteX12" fmla="*/ 1022817 w 1518129"/>
                <a:gd name="connsiteY12" fmla="*/ 558366 h 2123500"/>
                <a:gd name="connsiteX13" fmla="*/ 1053082 w 1518129"/>
                <a:gd name="connsiteY13" fmla="*/ 887580 h 2123500"/>
                <a:gd name="connsiteX14" fmla="*/ 1001757 w 1518129"/>
                <a:gd name="connsiteY14" fmla="*/ 557324 h 2123500"/>
                <a:gd name="connsiteX15" fmla="*/ 806783 w 1518129"/>
                <a:gd name="connsiteY15" fmla="*/ 513030 h 2123500"/>
                <a:gd name="connsiteX16" fmla="*/ 810613 w 1518129"/>
                <a:gd name="connsiteY16" fmla="*/ 901237 h 2123500"/>
                <a:gd name="connsiteX17" fmla="*/ 778941 w 1518129"/>
                <a:gd name="connsiteY17" fmla="*/ 121917 h 2123500"/>
                <a:gd name="connsiteX18" fmla="*/ 582042 w 1518129"/>
                <a:gd name="connsiteY18" fmla="*/ 161731 h 2123500"/>
                <a:gd name="connsiteX19" fmla="*/ 554580 w 1518129"/>
                <a:gd name="connsiteY19" fmla="*/ 1197645 h 2123500"/>
                <a:gd name="connsiteX20" fmla="*/ 419736 w 1518129"/>
                <a:gd name="connsiteY20" fmla="*/ 1153389 h 2123500"/>
                <a:gd name="connsiteX21" fmla="*/ 0 w 1518129"/>
                <a:gd name="connsiteY21" fmla="*/ 891306 h 2123500"/>
                <a:gd name="connsiteX0" fmla="*/ 0 w 1518129"/>
                <a:gd name="connsiteY0" fmla="*/ 891306 h 2123500"/>
                <a:gd name="connsiteX1" fmla="*/ 227051 w 1518129"/>
                <a:gd name="connsiteY1" fmla="*/ 1320850 h 2123500"/>
                <a:gd name="connsiteX2" fmla="*/ 462841 w 1518129"/>
                <a:gd name="connsiteY2" fmla="*/ 1655174 h 2123500"/>
                <a:gd name="connsiteX3" fmla="*/ 644540 w 1518129"/>
                <a:gd name="connsiteY3" fmla="*/ 1879748 h 2123500"/>
                <a:gd name="connsiteX4" fmla="*/ 678137 w 1518129"/>
                <a:gd name="connsiteY4" fmla="*/ 2115210 h 2123500"/>
                <a:gd name="connsiteX5" fmla="*/ 1358443 w 1518129"/>
                <a:gd name="connsiteY5" fmla="*/ 2123500 h 2123500"/>
                <a:gd name="connsiteX6" fmla="*/ 1358227 w 1518129"/>
                <a:gd name="connsiteY6" fmla="*/ 1930484 h 2123500"/>
                <a:gd name="connsiteX7" fmla="*/ 1516859 w 1518129"/>
                <a:gd name="connsiteY7" fmla="*/ 1069958 h 2123500"/>
                <a:gd name="connsiteX8" fmla="*/ 1464891 w 1518129"/>
                <a:gd name="connsiteY8" fmla="*/ 644162 h 2123500"/>
                <a:gd name="connsiteX9" fmla="*/ 1272486 w 1518129"/>
                <a:gd name="connsiteY9" fmla="*/ 612493 h 2123500"/>
                <a:gd name="connsiteX10" fmla="*/ 1264720 w 1518129"/>
                <a:gd name="connsiteY10" fmla="*/ 911472 h 2123500"/>
                <a:gd name="connsiteX11" fmla="*/ 1252622 w 1518129"/>
                <a:gd name="connsiteY11" fmla="*/ 600743 h 2123500"/>
                <a:gd name="connsiteX12" fmla="*/ 1022817 w 1518129"/>
                <a:gd name="connsiteY12" fmla="*/ 558366 h 2123500"/>
                <a:gd name="connsiteX13" fmla="*/ 1053082 w 1518129"/>
                <a:gd name="connsiteY13" fmla="*/ 887580 h 2123500"/>
                <a:gd name="connsiteX14" fmla="*/ 1001757 w 1518129"/>
                <a:gd name="connsiteY14" fmla="*/ 557324 h 2123500"/>
                <a:gd name="connsiteX15" fmla="*/ 806783 w 1518129"/>
                <a:gd name="connsiteY15" fmla="*/ 513030 h 2123500"/>
                <a:gd name="connsiteX16" fmla="*/ 810613 w 1518129"/>
                <a:gd name="connsiteY16" fmla="*/ 901237 h 2123500"/>
                <a:gd name="connsiteX17" fmla="*/ 778941 w 1518129"/>
                <a:gd name="connsiteY17" fmla="*/ 121917 h 2123500"/>
                <a:gd name="connsiteX18" fmla="*/ 582042 w 1518129"/>
                <a:gd name="connsiteY18" fmla="*/ 161731 h 2123500"/>
                <a:gd name="connsiteX19" fmla="*/ 554580 w 1518129"/>
                <a:gd name="connsiteY19" fmla="*/ 1197645 h 2123500"/>
                <a:gd name="connsiteX20" fmla="*/ 419736 w 1518129"/>
                <a:gd name="connsiteY20" fmla="*/ 1153389 h 2123500"/>
                <a:gd name="connsiteX21" fmla="*/ 0 w 1518129"/>
                <a:gd name="connsiteY21" fmla="*/ 891306 h 2123500"/>
                <a:gd name="connsiteX0" fmla="*/ 0 w 1518129"/>
                <a:gd name="connsiteY0" fmla="*/ 891306 h 2133149"/>
                <a:gd name="connsiteX1" fmla="*/ 227051 w 1518129"/>
                <a:gd name="connsiteY1" fmla="*/ 1320850 h 2133149"/>
                <a:gd name="connsiteX2" fmla="*/ 462841 w 1518129"/>
                <a:gd name="connsiteY2" fmla="*/ 1655174 h 2133149"/>
                <a:gd name="connsiteX3" fmla="*/ 644540 w 1518129"/>
                <a:gd name="connsiteY3" fmla="*/ 1879748 h 2133149"/>
                <a:gd name="connsiteX4" fmla="*/ 678137 w 1518129"/>
                <a:gd name="connsiteY4" fmla="*/ 2115210 h 2133149"/>
                <a:gd name="connsiteX5" fmla="*/ 1348794 w 1518129"/>
                <a:gd name="connsiteY5" fmla="*/ 2133149 h 2133149"/>
                <a:gd name="connsiteX6" fmla="*/ 1358227 w 1518129"/>
                <a:gd name="connsiteY6" fmla="*/ 1930484 h 2133149"/>
                <a:gd name="connsiteX7" fmla="*/ 1516859 w 1518129"/>
                <a:gd name="connsiteY7" fmla="*/ 1069958 h 2133149"/>
                <a:gd name="connsiteX8" fmla="*/ 1464891 w 1518129"/>
                <a:gd name="connsiteY8" fmla="*/ 644162 h 2133149"/>
                <a:gd name="connsiteX9" fmla="*/ 1272486 w 1518129"/>
                <a:gd name="connsiteY9" fmla="*/ 612493 h 2133149"/>
                <a:gd name="connsiteX10" fmla="*/ 1264720 w 1518129"/>
                <a:gd name="connsiteY10" fmla="*/ 911472 h 2133149"/>
                <a:gd name="connsiteX11" fmla="*/ 1252622 w 1518129"/>
                <a:gd name="connsiteY11" fmla="*/ 600743 h 2133149"/>
                <a:gd name="connsiteX12" fmla="*/ 1022817 w 1518129"/>
                <a:gd name="connsiteY12" fmla="*/ 558366 h 2133149"/>
                <a:gd name="connsiteX13" fmla="*/ 1053082 w 1518129"/>
                <a:gd name="connsiteY13" fmla="*/ 887580 h 2133149"/>
                <a:gd name="connsiteX14" fmla="*/ 1001757 w 1518129"/>
                <a:gd name="connsiteY14" fmla="*/ 557324 h 2133149"/>
                <a:gd name="connsiteX15" fmla="*/ 806783 w 1518129"/>
                <a:gd name="connsiteY15" fmla="*/ 513030 h 2133149"/>
                <a:gd name="connsiteX16" fmla="*/ 810613 w 1518129"/>
                <a:gd name="connsiteY16" fmla="*/ 901237 h 2133149"/>
                <a:gd name="connsiteX17" fmla="*/ 778941 w 1518129"/>
                <a:gd name="connsiteY17" fmla="*/ 121917 h 2133149"/>
                <a:gd name="connsiteX18" fmla="*/ 582042 w 1518129"/>
                <a:gd name="connsiteY18" fmla="*/ 161731 h 2133149"/>
                <a:gd name="connsiteX19" fmla="*/ 554580 w 1518129"/>
                <a:gd name="connsiteY19" fmla="*/ 1197645 h 2133149"/>
                <a:gd name="connsiteX20" fmla="*/ 419736 w 1518129"/>
                <a:gd name="connsiteY20" fmla="*/ 1153389 h 2133149"/>
                <a:gd name="connsiteX21" fmla="*/ 0 w 1518129"/>
                <a:gd name="connsiteY21" fmla="*/ 891306 h 2133149"/>
                <a:gd name="connsiteX0" fmla="*/ 0 w 1518129"/>
                <a:gd name="connsiteY0" fmla="*/ 891306 h 2115210"/>
                <a:gd name="connsiteX1" fmla="*/ 227051 w 1518129"/>
                <a:gd name="connsiteY1" fmla="*/ 1320850 h 2115210"/>
                <a:gd name="connsiteX2" fmla="*/ 462841 w 1518129"/>
                <a:gd name="connsiteY2" fmla="*/ 1655174 h 2115210"/>
                <a:gd name="connsiteX3" fmla="*/ 644540 w 1518129"/>
                <a:gd name="connsiteY3" fmla="*/ 1879748 h 2115210"/>
                <a:gd name="connsiteX4" fmla="*/ 678137 w 1518129"/>
                <a:gd name="connsiteY4" fmla="*/ 2115210 h 2115210"/>
                <a:gd name="connsiteX5" fmla="*/ 1339145 w 1518129"/>
                <a:gd name="connsiteY5" fmla="*/ 2113852 h 2115210"/>
                <a:gd name="connsiteX6" fmla="*/ 1358227 w 1518129"/>
                <a:gd name="connsiteY6" fmla="*/ 1930484 h 2115210"/>
                <a:gd name="connsiteX7" fmla="*/ 1516859 w 1518129"/>
                <a:gd name="connsiteY7" fmla="*/ 1069958 h 2115210"/>
                <a:gd name="connsiteX8" fmla="*/ 1464891 w 1518129"/>
                <a:gd name="connsiteY8" fmla="*/ 644162 h 2115210"/>
                <a:gd name="connsiteX9" fmla="*/ 1272486 w 1518129"/>
                <a:gd name="connsiteY9" fmla="*/ 612493 h 2115210"/>
                <a:gd name="connsiteX10" fmla="*/ 1264720 w 1518129"/>
                <a:gd name="connsiteY10" fmla="*/ 911472 h 2115210"/>
                <a:gd name="connsiteX11" fmla="*/ 1252622 w 1518129"/>
                <a:gd name="connsiteY11" fmla="*/ 600743 h 2115210"/>
                <a:gd name="connsiteX12" fmla="*/ 1022817 w 1518129"/>
                <a:gd name="connsiteY12" fmla="*/ 558366 h 2115210"/>
                <a:gd name="connsiteX13" fmla="*/ 1053082 w 1518129"/>
                <a:gd name="connsiteY13" fmla="*/ 887580 h 2115210"/>
                <a:gd name="connsiteX14" fmla="*/ 1001757 w 1518129"/>
                <a:gd name="connsiteY14" fmla="*/ 557324 h 2115210"/>
                <a:gd name="connsiteX15" fmla="*/ 806783 w 1518129"/>
                <a:gd name="connsiteY15" fmla="*/ 513030 h 2115210"/>
                <a:gd name="connsiteX16" fmla="*/ 810613 w 1518129"/>
                <a:gd name="connsiteY16" fmla="*/ 901237 h 2115210"/>
                <a:gd name="connsiteX17" fmla="*/ 778941 w 1518129"/>
                <a:gd name="connsiteY17" fmla="*/ 121917 h 2115210"/>
                <a:gd name="connsiteX18" fmla="*/ 582042 w 1518129"/>
                <a:gd name="connsiteY18" fmla="*/ 161731 h 2115210"/>
                <a:gd name="connsiteX19" fmla="*/ 554580 w 1518129"/>
                <a:gd name="connsiteY19" fmla="*/ 1197645 h 2115210"/>
                <a:gd name="connsiteX20" fmla="*/ 419736 w 1518129"/>
                <a:gd name="connsiteY20" fmla="*/ 1153389 h 2115210"/>
                <a:gd name="connsiteX21" fmla="*/ 0 w 1518129"/>
                <a:gd name="connsiteY21" fmla="*/ 891306 h 2115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8129" h="2115210">
                  <a:moveTo>
                    <a:pt x="0" y="891306"/>
                  </a:moveTo>
                  <a:cubicBezTo>
                    <a:pt x="124742" y="1042097"/>
                    <a:pt x="180313" y="1188925"/>
                    <a:pt x="227051" y="1320850"/>
                  </a:cubicBezTo>
                  <a:cubicBezTo>
                    <a:pt x="283134" y="1440332"/>
                    <a:pt x="360533" y="1506746"/>
                    <a:pt x="462841" y="1655174"/>
                  </a:cubicBezTo>
                  <a:cubicBezTo>
                    <a:pt x="565096" y="1757587"/>
                    <a:pt x="604529" y="1837560"/>
                    <a:pt x="644540" y="1879748"/>
                  </a:cubicBezTo>
                  <a:cubicBezTo>
                    <a:pt x="721823" y="1966655"/>
                    <a:pt x="679875" y="2008729"/>
                    <a:pt x="678137" y="2115210"/>
                  </a:cubicBezTo>
                  <a:lnTo>
                    <a:pt x="1339145" y="2113852"/>
                  </a:lnTo>
                  <a:cubicBezTo>
                    <a:pt x="1324322" y="2047548"/>
                    <a:pt x="1303318" y="2034201"/>
                    <a:pt x="1358227" y="1930484"/>
                  </a:cubicBezTo>
                  <a:cubicBezTo>
                    <a:pt x="1521981" y="1634855"/>
                    <a:pt x="1516858" y="1179685"/>
                    <a:pt x="1516859" y="1069958"/>
                  </a:cubicBezTo>
                  <a:cubicBezTo>
                    <a:pt x="1522576" y="857179"/>
                    <a:pt x="1509640" y="720406"/>
                    <a:pt x="1464891" y="644162"/>
                  </a:cubicBezTo>
                  <a:cubicBezTo>
                    <a:pt x="1396021" y="572742"/>
                    <a:pt x="1370976" y="579197"/>
                    <a:pt x="1272486" y="612493"/>
                  </a:cubicBezTo>
                  <a:cubicBezTo>
                    <a:pt x="1306205" y="707004"/>
                    <a:pt x="1275123" y="829781"/>
                    <a:pt x="1264720" y="911472"/>
                  </a:cubicBezTo>
                  <a:cubicBezTo>
                    <a:pt x="1250153" y="907906"/>
                    <a:pt x="1292939" y="659594"/>
                    <a:pt x="1252622" y="600743"/>
                  </a:cubicBezTo>
                  <a:cubicBezTo>
                    <a:pt x="1202656" y="541892"/>
                    <a:pt x="1107533" y="508148"/>
                    <a:pt x="1022817" y="558366"/>
                  </a:cubicBezTo>
                  <a:cubicBezTo>
                    <a:pt x="1086811" y="668103"/>
                    <a:pt x="1058849" y="793697"/>
                    <a:pt x="1053082" y="887580"/>
                  </a:cubicBezTo>
                  <a:cubicBezTo>
                    <a:pt x="1041532" y="883386"/>
                    <a:pt x="1071753" y="653519"/>
                    <a:pt x="1001757" y="557324"/>
                  </a:cubicBezTo>
                  <a:cubicBezTo>
                    <a:pt x="946234" y="504548"/>
                    <a:pt x="915026" y="504758"/>
                    <a:pt x="806783" y="513030"/>
                  </a:cubicBezTo>
                  <a:cubicBezTo>
                    <a:pt x="816055" y="653003"/>
                    <a:pt x="822837" y="732256"/>
                    <a:pt x="810613" y="901237"/>
                  </a:cubicBezTo>
                  <a:cubicBezTo>
                    <a:pt x="782414" y="451352"/>
                    <a:pt x="784675" y="276900"/>
                    <a:pt x="778941" y="121917"/>
                  </a:cubicBezTo>
                  <a:cubicBezTo>
                    <a:pt x="774616" y="-32693"/>
                    <a:pt x="569584" y="-61779"/>
                    <a:pt x="582042" y="161731"/>
                  </a:cubicBezTo>
                  <a:cubicBezTo>
                    <a:pt x="570378" y="380417"/>
                    <a:pt x="623442" y="1132875"/>
                    <a:pt x="554580" y="1197645"/>
                  </a:cubicBezTo>
                  <a:cubicBezTo>
                    <a:pt x="495024" y="1230412"/>
                    <a:pt x="496393" y="1222363"/>
                    <a:pt x="419736" y="1153389"/>
                  </a:cubicBezTo>
                  <a:cubicBezTo>
                    <a:pt x="331744" y="1046414"/>
                    <a:pt x="197603" y="767201"/>
                    <a:pt x="0" y="89130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B2E1E500-67F7-427C-9994-54730D5ACE30}"/>
                </a:ext>
              </a:extLst>
            </p:cNvPr>
            <p:cNvGrpSpPr/>
            <p:nvPr/>
          </p:nvGrpSpPr>
          <p:grpSpPr>
            <a:xfrm rot="5400000">
              <a:off x="-91119" y="4126341"/>
              <a:ext cx="1048447" cy="872955"/>
              <a:chOff x="967066" y="4263648"/>
              <a:chExt cx="670418" cy="1251022"/>
            </a:xfrm>
            <a:grpFill/>
          </p:grpSpPr>
          <p:sp>
            <p:nvSpPr>
              <p:cNvPr id="223" name="Rectangle 222">
                <a:extLst>
                  <a:ext uri="{FF2B5EF4-FFF2-40B4-BE49-F238E27FC236}">
                    <a16:creationId xmlns:a16="http://schemas.microsoft.com/office/drawing/2014/main" id="{26499097-A5F1-4B9E-B14D-A8C466FE1BE9}"/>
                  </a:ext>
                </a:extLst>
              </p:cNvPr>
              <p:cNvSpPr/>
              <p:nvPr/>
            </p:nvSpPr>
            <p:spPr>
              <a:xfrm rot="16200000">
                <a:off x="1080146" y="4196080"/>
                <a:ext cx="457516" cy="5926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4B3DD412-B614-4395-B777-C62DFB306098}"/>
                  </a:ext>
                </a:extLst>
              </p:cNvPr>
              <p:cNvSpPr/>
              <p:nvPr/>
            </p:nvSpPr>
            <p:spPr>
              <a:xfrm rot="16200000">
                <a:off x="858794" y="4735980"/>
                <a:ext cx="886962" cy="6704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7240250" y="691979"/>
            <a:ext cx="1540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>
                <a:solidFill>
                  <a:schemeClr val="bg1"/>
                </a:solidFill>
              </a:rPr>
              <a:t>PRIMER #3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31" name="Picture 230">
            <a:extLst>
              <a:ext uri="{FF2B5EF4-FFF2-40B4-BE49-F238E27FC236}">
                <a16:creationId xmlns:a16="http://schemas.microsoft.com/office/drawing/2014/main" id="{043522C3-839C-46FC-B48D-10F9771D8D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7" r="50415" b="5022"/>
          <a:stretch/>
        </p:blipFill>
        <p:spPr>
          <a:xfrm>
            <a:off x="2088558" y="491667"/>
            <a:ext cx="5051379" cy="5359087"/>
          </a:xfrm>
          <a:prstGeom prst="rect">
            <a:avLst/>
          </a:prstGeom>
        </p:spPr>
      </p:pic>
      <p:sp>
        <p:nvSpPr>
          <p:cNvPr id="232" name="Rectangle 231">
            <a:extLst>
              <a:ext uri="{FF2B5EF4-FFF2-40B4-BE49-F238E27FC236}">
                <a16:creationId xmlns:a16="http://schemas.microsoft.com/office/drawing/2014/main" id="{A98FFD60-BE09-4137-BB46-34F10DDAB88C}"/>
              </a:ext>
            </a:extLst>
          </p:cNvPr>
          <p:cNvSpPr/>
          <p:nvPr/>
        </p:nvSpPr>
        <p:spPr>
          <a:xfrm>
            <a:off x="2215155" y="3266983"/>
            <a:ext cx="3262441" cy="232075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4114758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464344" y="339725"/>
            <a:ext cx="8679656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Infographic Style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8373" y="617840"/>
            <a:ext cx="1540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>
                <a:solidFill>
                  <a:schemeClr val="bg1"/>
                </a:solidFill>
              </a:rPr>
              <a:t>PRIMER #4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60335B-813F-48AB-91B3-75561998D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13" y="264306"/>
            <a:ext cx="2984666" cy="6329387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D0FB1E6-E430-46CF-BCBA-F465CB6E191E}"/>
              </a:ext>
            </a:extLst>
          </p:cNvPr>
          <p:cNvCxnSpPr/>
          <p:nvPr/>
        </p:nvCxnSpPr>
        <p:spPr>
          <a:xfrm flipH="1">
            <a:off x="5362113" y="3364637"/>
            <a:ext cx="878889" cy="93215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94E0246C-8320-4141-A1DF-0789597997E6}"/>
              </a:ext>
            </a:extLst>
          </p:cNvPr>
          <p:cNvSpPr/>
          <p:nvPr/>
        </p:nvSpPr>
        <p:spPr>
          <a:xfrm>
            <a:off x="3710866" y="4234648"/>
            <a:ext cx="1651247" cy="275208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54568817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Latn-RS" dirty="0"/>
              <a:t>BUDUĆI USPEŠNI EKONOMISTA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77E4E37-DB86-4C3C-8D4D-5BCE0046BE30}"/>
              </a:ext>
            </a:extLst>
          </p:cNvPr>
          <p:cNvSpPr txBox="1"/>
          <p:nvPr/>
        </p:nvSpPr>
        <p:spPr>
          <a:xfrm>
            <a:off x="627431" y="5204838"/>
            <a:ext cx="2099642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ZNANJA IZ OBLASTI EKONOMSKE POLITIKE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998A9F-8533-4F1D-91DE-8176F504BCF6}"/>
              </a:ext>
            </a:extLst>
          </p:cNvPr>
          <p:cNvSpPr txBox="1"/>
          <p:nvPr/>
        </p:nvSpPr>
        <p:spPr>
          <a:xfrm>
            <a:off x="628527" y="1764118"/>
            <a:ext cx="2099642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DIPLOMA DRŽAVNOG FAKULTETA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BDDACEF-3385-44D5-81E3-1D8FA2B9F2A1}"/>
              </a:ext>
            </a:extLst>
          </p:cNvPr>
          <p:cNvSpPr txBox="1"/>
          <p:nvPr/>
        </p:nvSpPr>
        <p:spPr>
          <a:xfrm>
            <a:off x="6408537" y="2624298"/>
            <a:ext cx="2094275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ZNANJA IZ OBLASTI OPŠTE EKONOMSKE TEORIJE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F57AA33-6AA6-4688-92FC-464E3C74C7DF}"/>
              </a:ext>
            </a:extLst>
          </p:cNvPr>
          <p:cNvSpPr txBox="1"/>
          <p:nvPr/>
        </p:nvSpPr>
        <p:spPr>
          <a:xfrm>
            <a:off x="6408537" y="4344657"/>
            <a:ext cx="2094275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ANALITIČKE VEŠTINE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5ACF95B-C50C-4979-8D47-7807352A25D0}"/>
              </a:ext>
            </a:extLst>
          </p:cNvPr>
          <p:cNvSpPr txBox="1"/>
          <p:nvPr/>
        </p:nvSpPr>
        <p:spPr>
          <a:xfrm>
            <a:off x="627431" y="3484477"/>
            <a:ext cx="2099642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POZNAVANJE METODOLOGIJE ISTRAŽIVANJA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cxnSp>
        <p:nvCxnSpPr>
          <p:cNvPr id="47" name="Elbow Connector 47">
            <a:extLst>
              <a:ext uri="{FF2B5EF4-FFF2-40B4-BE49-F238E27FC236}">
                <a16:creationId xmlns:a16="http://schemas.microsoft.com/office/drawing/2014/main" id="{596B1A67-F868-4FD1-BB01-09E0891F6D4E}"/>
              </a:ext>
            </a:extLst>
          </p:cNvPr>
          <p:cNvCxnSpPr>
            <a:cxnSpLocks/>
            <a:endCxn id="46" idx="3"/>
          </p:cNvCxnSpPr>
          <p:nvPr/>
        </p:nvCxnSpPr>
        <p:spPr>
          <a:xfrm rot="10800000">
            <a:off x="2727074" y="3899976"/>
            <a:ext cx="1841785" cy="487952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50">
            <a:extLst>
              <a:ext uri="{FF2B5EF4-FFF2-40B4-BE49-F238E27FC236}">
                <a16:creationId xmlns:a16="http://schemas.microsoft.com/office/drawing/2014/main" id="{650CCAD2-4B4F-4396-9DB5-D48A8EC2FE07}"/>
              </a:ext>
            </a:extLst>
          </p:cNvPr>
          <p:cNvCxnSpPr>
            <a:cxnSpLocks/>
            <a:endCxn id="37" idx="3"/>
          </p:cNvCxnSpPr>
          <p:nvPr/>
        </p:nvCxnSpPr>
        <p:spPr>
          <a:xfrm rot="10800000">
            <a:off x="2728170" y="2179617"/>
            <a:ext cx="1840691" cy="369340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3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그룹 17">
            <a:extLst>
              <a:ext uri="{FF2B5EF4-FFF2-40B4-BE49-F238E27FC236}">
                <a16:creationId xmlns:a16="http://schemas.microsoft.com/office/drawing/2014/main" id="{5B61B9E2-DECB-45AA-8B61-B52235DDC81F}"/>
              </a:ext>
            </a:extLst>
          </p:cNvPr>
          <p:cNvGrpSpPr/>
          <p:nvPr/>
        </p:nvGrpSpPr>
        <p:grpSpPr>
          <a:xfrm>
            <a:off x="3293693" y="1699509"/>
            <a:ext cx="2595944" cy="4909285"/>
            <a:chOff x="4391588" y="1699505"/>
            <a:chExt cx="3461258" cy="4909284"/>
          </a:xfrm>
        </p:grpSpPr>
        <p:sp>
          <p:nvSpPr>
            <p:cNvPr id="50" name="Trapezoid 22">
              <a:extLst>
                <a:ext uri="{FF2B5EF4-FFF2-40B4-BE49-F238E27FC236}">
                  <a16:creationId xmlns:a16="http://schemas.microsoft.com/office/drawing/2014/main" id="{B6C2026F-718C-44A5-92DB-1C7CDBC6A8BF}"/>
                </a:ext>
              </a:extLst>
            </p:cNvPr>
            <p:cNvSpPr/>
            <p:nvPr/>
          </p:nvSpPr>
          <p:spPr>
            <a:xfrm>
              <a:off x="4391588" y="4974148"/>
              <a:ext cx="2156118" cy="1634641"/>
            </a:xfrm>
            <a:custGeom>
              <a:avLst/>
              <a:gdLst/>
              <a:ahLst/>
              <a:cxnLst/>
              <a:rect l="l" t="t" r="r" b="b"/>
              <a:pathLst>
                <a:path w="2156118" h="1634641">
                  <a:moveTo>
                    <a:pt x="558525" y="0"/>
                  </a:moveTo>
                  <a:cubicBezTo>
                    <a:pt x="815259" y="90400"/>
                    <a:pt x="1107060" y="140890"/>
                    <a:pt x="1416381" y="140890"/>
                  </a:cubicBezTo>
                  <a:lnTo>
                    <a:pt x="1507965" y="136242"/>
                  </a:lnTo>
                  <a:cubicBezTo>
                    <a:pt x="1571260" y="753781"/>
                    <a:pt x="1813208" y="1287759"/>
                    <a:pt x="2156118" y="1627939"/>
                  </a:cubicBezTo>
                  <a:lnTo>
                    <a:pt x="742586" y="1634641"/>
                  </a:lnTo>
                  <a:lnTo>
                    <a:pt x="783473" y="1482794"/>
                  </a:lnTo>
                  <a:cubicBezTo>
                    <a:pt x="735436" y="1526015"/>
                    <a:pt x="755164" y="1524973"/>
                    <a:pt x="696702" y="1536226"/>
                  </a:cubicBezTo>
                  <a:lnTo>
                    <a:pt x="360265" y="1531873"/>
                  </a:lnTo>
                  <a:cubicBezTo>
                    <a:pt x="91900" y="1475400"/>
                    <a:pt x="78958" y="1364828"/>
                    <a:pt x="859" y="1187861"/>
                  </a:cubicBezTo>
                  <a:cubicBezTo>
                    <a:pt x="-5078" y="1012055"/>
                    <a:pt x="20262" y="959203"/>
                    <a:pt x="61239" y="837496"/>
                  </a:cubicBezTo>
                  <a:lnTo>
                    <a:pt x="182001" y="766286"/>
                  </a:lnTo>
                  <a:cubicBezTo>
                    <a:pt x="259540" y="604620"/>
                    <a:pt x="389206" y="374100"/>
                    <a:pt x="466746" y="340305"/>
                  </a:cubicBezTo>
                  <a:cubicBezTo>
                    <a:pt x="464918" y="303795"/>
                    <a:pt x="439632" y="264826"/>
                    <a:pt x="461262" y="230774"/>
                  </a:cubicBezTo>
                  <a:cubicBezTo>
                    <a:pt x="491633" y="197339"/>
                    <a:pt x="501153" y="210624"/>
                    <a:pt x="526312" y="196860"/>
                  </a:cubicBezTo>
                  <a:lnTo>
                    <a:pt x="515073" y="140661"/>
                  </a:lnTo>
                  <a:cubicBezTo>
                    <a:pt x="552756" y="107515"/>
                    <a:pt x="530493" y="133386"/>
                    <a:pt x="560358" y="879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1" name="Trapezoid 22">
              <a:extLst>
                <a:ext uri="{FF2B5EF4-FFF2-40B4-BE49-F238E27FC236}">
                  <a16:creationId xmlns:a16="http://schemas.microsoft.com/office/drawing/2014/main" id="{5EBBDFB6-9238-457A-A2BD-125E63C59008}"/>
                </a:ext>
              </a:extLst>
            </p:cNvPr>
            <p:cNvSpPr/>
            <p:nvPr/>
          </p:nvSpPr>
          <p:spPr>
            <a:xfrm>
              <a:off x="5539006" y="1699505"/>
              <a:ext cx="1759822" cy="1491930"/>
            </a:xfrm>
            <a:custGeom>
              <a:avLst/>
              <a:gdLst/>
              <a:ahLst/>
              <a:cxnLst/>
              <a:rect l="l" t="t" r="r" b="b"/>
              <a:pathLst>
                <a:path w="1759822" h="1491930">
                  <a:moveTo>
                    <a:pt x="879911" y="0"/>
                  </a:moveTo>
                  <a:lnTo>
                    <a:pt x="1759822" y="483755"/>
                  </a:lnTo>
                  <a:lnTo>
                    <a:pt x="1626857" y="556857"/>
                  </a:lnTo>
                  <a:lnTo>
                    <a:pt x="1626857" y="957160"/>
                  </a:lnTo>
                  <a:cubicBezTo>
                    <a:pt x="1647975" y="967781"/>
                    <a:pt x="1661924" y="989817"/>
                    <a:pt x="1661924" y="1015110"/>
                  </a:cubicBezTo>
                  <a:cubicBezTo>
                    <a:pt x="1661924" y="1040155"/>
                    <a:pt x="1648247" y="1062005"/>
                    <a:pt x="1627427" y="1072676"/>
                  </a:cubicBezTo>
                  <a:lnTo>
                    <a:pt x="1630074" y="1072676"/>
                  </a:lnTo>
                  <a:lnTo>
                    <a:pt x="1674046" y="1491930"/>
                  </a:lnTo>
                  <a:lnTo>
                    <a:pt x="1523254" y="1491930"/>
                  </a:lnTo>
                  <a:lnTo>
                    <a:pt x="1523254" y="1414835"/>
                  </a:lnTo>
                  <a:lnTo>
                    <a:pt x="1559141" y="1072676"/>
                  </a:lnTo>
                  <a:lnTo>
                    <a:pt x="1561788" y="1072676"/>
                  </a:lnTo>
                  <a:cubicBezTo>
                    <a:pt x="1540968" y="1062005"/>
                    <a:pt x="1527290" y="1040155"/>
                    <a:pt x="1527290" y="1015110"/>
                  </a:cubicBezTo>
                  <a:cubicBezTo>
                    <a:pt x="1527290" y="989817"/>
                    <a:pt x="1541240" y="967781"/>
                    <a:pt x="1562357" y="957160"/>
                  </a:cubicBezTo>
                  <a:lnTo>
                    <a:pt x="1562357" y="592318"/>
                  </a:lnTo>
                  <a:lnTo>
                    <a:pt x="1406686" y="756650"/>
                  </a:lnTo>
                  <a:lnTo>
                    <a:pt x="1406686" y="1027701"/>
                  </a:lnTo>
                  <a:cubicBezTo>
                    <a:pt x="1237521" y="1136357"/>
                    <a:pt x="1035980" y="1197630"/>
                    <a:pt x="820128" y="1197630"/>
                  </a:cubicBezTo>
                  <a:cubicBezTo>
                    <a:pt x="654913" y="1197630"/>
                    <a:pt x="498082" y="1161733"/>
                    <a:pt x="357461" y="1096324"/>
                  </a:cubicBezTo>
                  <a:cubicBezTo>
                    <a:pt x="358384" y="1092118"/>
                    <a:pt x="359913" y="1088133"/>
                    <a:pt x="361487" y="1084162"/>
                  </a:cubicBezTo>
                  <a:cubicBezTo>
                    <a:pt x="358803" y="1082831"/>
                    <a:pt x="355968" y="1082107"/>
                    <a:pt x="353136" y="1081396"/>
                  </a:cubicBezTo>
                  <a:lnTo>
                    <a:pt x="353136" y="756650"/>
                  </a:lnTo>
                  <a:lnTo>
                    <a:pt x="0" y="4837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52" name="Trapezoid 22">
              <a:extLst>
                <a:ext uri="{FF2B5EF4-FFF2-40B4-BE49-F238E27FC236}">
                  <a16:creationId xmlns:a16="http://schemas.microsoft.com/office/drawing/2014/main" id="{A97B10AC-6873-41A0-91A1-CC23D594F5ED}"/>
                </a:ext>
              </a:extLst>
            </p:cNvPr>
            <p:cNvSpPr/>
            <p:nvPr/>
          </p:nvSpPr>
          <p:spPr>
            <a:xfrm>
              <a:off x="5785789" y="2779559"/>
              <a:ext cx="1291337" cy="1262595"/>
            </a:xfrm>
            <a:custGeom>
              <a:avLst/>
              <a:gdLst/>
              <a:ahLst/>
              <a:cxnLst/>
              <a:rect l="l" t="t" r="r" b="b"/>
              <a:pathLst>
                <a:path w="1291337" h="1262595">
                  <a:moveTo>
                    <a:pt x="1291337" y="387134"/>
                  </a:moveTo>
                  <a:lnTo>
                    <a:pt x="1291337" y="464229"/>
                  </a:lnTo>
                  <a:lnTo>
                    <a:pt x="1283251" y="464229"/>
                  </a:lnTo>
                  <a:close/>
                  <a:moveTo>
                    <a:pt x="1174769" y="0"/>
                  </a:moveTo>
                  <a:lnTo>
                    <a:pt x="1174769" y="18541"/>
                  </a:lnTo>
                  <a:lnTo>
                    <a:pt x="1163647" y="22750"/>
                  </a:lnTo>
                  <a:cubicBezTo>
                    <a:pt x="1220924" y="128978"/>
                    <a:pt x="1233895" y="263109"/>
                    <a:pt x="1204293" y="412060"/>
                  </a:cubicBezTo>
                  <a:cubicBezTo>
                    <a:pt x="1245921" y="411719"/>
                    <a:pt x="1282339" y="391704"/>
                    <a:pt x="1279660" y="482348"/>
                  </a:cubicBezTo>
                  <a:cubicBezTo>
                    <a:pt x="1271045" y="607334"/>
                    <a:pt x="1199876" y="781499"/>
                    <a:pt x="1157378" y="776155"/>
                  </a:cubicBezTo>
                  <a:cubicBezTo>
                    <a:pt x="1130754" y="771015"/>
                    <a:pt x="1114555" y="746201"/>
                    <a:pt x="1093142" y="731225"/>
                  </a:cubicBezTo>
                  <a:cubicBezTo>
                    <a:pt x="1057920" y="826172"/>
                    <a:pt x="1048762" y="930956"/>
                    <a:pt x="987476" y="1016066"/>
                  </a:cubicBezTo>
                  <a:lnTo>
                    <a:pt x="1080043" y="1097389"/>
                  </a:lnTo>
                  <a:cubicBezTo>
                    <a:pt x="1114436" y="1141334"/>
                    <a:pt x="1162490" y="1210866"/>
                    <a:pt x="1225666" y="1262595"/>
                  </a:cubicBezTo>
                  <a:cubicBezTo>
                    <a:pt x="974323" y="1220492"/>
                    <a:pt x="716748" y="1143359"/>
                    <a:pt x="462129" y="1031358"/>
                  </a:cubicBezTo>
                  <a:cubicBezTo>
                    <a:pt x="354612" y="984063"/>
                    <a:pt x="251323" y="932179"/>
                    <a:pt x="153638" y="874571"/>
                  </a:cubicBezTo>
                  <a:cubicBezTo>
                    <a:pt x="133161" y="823672"/>
                    <a:pt x="122381" y="764476"/>
                    <a:pt x="119504" y="688499"/>
                  </a:cubicBezTo>
                  <a:cubicBezTo>
                    <a:pt x="86110" y="702998"/>
                    <a:pt x="63141" y="722415"/>
                    <a:pt x="34959" y="621336"/>
                  </a:cubicBezTo>
                  <a:cubicBezTo>
                    <a:pt x="25584" y="567185"/>
                    <a:pt x="-54165" y="281884"/>
                    <a:pt x="64172" y="333473"/>
                  </a:cubicBezTo>
                  <a:cubicBezTo>
                    <a:pt x="80394" y="252314"/>
                    <a:pt x="91942" y="157335"/>
                    <a:pt x="125544" y="68623"/>
                  </a:cubicBezTo>
                  <a:cubicBezTo>
                    <a:pt x="266165" y="134032"/>
                    <a:pt x="422996" y="169929"/>
                    <a:pt x="588211" y="169929"/>
                  </a:cubicBezTo>
                  <a:cubicBezTo>
                    <a:pt x="804063" y="169929"/>
                    <a:pt x="1005604" y="108656"/>
                    <a:pt x="11747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3" name="Trapezoid 22">
              <a:extLst>
                <a:ext uri="{FF2B5EF4-FFF2-40B4-BE49-F238E27FC236}">
                  <a16:creationId xmlns:a16="http://schemas.microsoft.com/office/drawing/2014/main" id="{1FD02D5E-6D38-4669-85BC-A17C8FD602CD}"/>
                </a:ext>
              </a:extLst>
            </p:cNvPr>
            <p:cNvSpPr/>
            <p:nvPr/>
          </p:nvSpPr>
          <p:spPr>
            <a:xfrm>
              <a:off x="4972448" y="3697688"/>
              <a:ext cx="2580757" cy="1374688"/>
            </a:xfrm>
            <a:custGeom>
              <a:avLst/>
              <a:gdLst/>
              <a:ahLst/>
              <a:cxnLst/>
              <a:rect l="l" t="t" r="r" b="b"/>
              <a:pathLst>
                <a:path w="2580757" h="1374688">
                  <a:moveTo>
                    <a:pt x="964280" y="0"/>
                  </a:moveTo>
                  <a:cubicBezTo>
                    <a:pt x="1061964" y="57608"/>
                    <a:pt x="1165254" y="109492"/>
                    <a:pt x="1272771" y="156787"/>
                  </a:cubicBezTo>
                  <a:cubicBezTo>
                    <a:pt x="1527390" y="268789"/>
                    <a:pt x="1784965" y="345921"/>
                    <a:pt x="2036307" y="388024"/>
                  </a:cubicBezTo>
                  <a:cubicBezTo>
                    <a:pt x="2071170" y="421655"/>
                    <a:pt x="2112399" y="447822"/>
                    <a:pt x="2158337" y="459740"/>
                  </a:cubicBezTo>
                  <a:cubicBezTo>
                    <a:pt x="2299568" y="498279"/>
                    <a:pt x="2455123" y="549367"/>
                    <a:pt x="2580757" y="609405"/>
                  </a:cubicBezTo>
                  <a:cubicBezTo>
                    <a:pt x="2295218" y="1059447"/>
                    <a:pt x="1631701" y="1374688"/>
                    <a:pt x="858792" y="1374688"/>
                  </a:cubicBezTo>
                  <a:cubicBezTo>
                    <a:pt x="549471" y="1374688"/>
                    <a:pt x="257670" y="1324198"/>
                    <a:pt x="936" y="1233798"/>
                  </a:cubicBezTo>
                  <a:lnTo>
                    <a:pt x="0" y="1188902"/>
                  </a:lnTo>
                  <a:cubicBezTo>
                    <a:pt x="23602" y="1159565"/>
                    <a:pt x="28959" y="1162194"/>
                    <a:pt x="70806" y="1100888"/>
                  </a:cubicBezTo>
                  <a:cubicBezTo>
                    <a:pt x="94879" y="1029148"/>
                    <a:pt x="100707" y="851670"/>
                    <a:pt x="174300" y="779930"/>
                  </a:cubicBezTo>
                  <a:cubicBezTo>
                    <a:pt x="218445" y="717189"/>
                    <a:pt x="304292" y="723303"/>
                    <a:pt x="369289" y="694990"/>
                  </a:cubicBezTo>
                  <a:cubicBezTo>
                    <a:pt x="589400" y="620074"/>
                    <a:pt x="783446" y="599257"/>
                    <a:pt x="1000951" y="509587"/>
                  </a:cubicBezTo>
                  <a:cubicBezTo>
                    <a:pt x="1031594" y="492835"/>
                    <a:pt x="1046599" y="439197"/>
                    <a:pt x="1082454" y="329000"/>
                  </a:cubicBezTo>
                  <a:lnTo>
                    <a:pt x="1075069" y="182531"/>
                  </a:lnTo>
                  <a:cubicBezTo>
                    <a:pt x="1024247" y="121488"/>
                    <a:pt x="986720" y="67500"/>
                    <a:pt x="9642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4" name="Trapezoid 22">
              <a:extLst>
                <a:ext uri="{FF2B5EF4-FFF2-40B4-BE49-F238E27FC236}">
                  <a16:creationId xmlns:a16="http://schemas.microsoft.com/office/drawing/2014/main" id="{02490004-7127-4997-AB01-430DA56BFEB7}"/>
                </a:ext>
              </a:extLst>
            </p:cNvPr>
            <p:cNvSpPr/>
            <p:nvPr/>
          </p:nvSpPr>
          <p:spPr>
            <a:xfrm>
              <a:off x="5951985" y="4356457"/>
              <a:ext cx="1900861" cy="2252332"/>
            </a:xfrm>
            <a:custGeom>
              <a:avLst/>
              <a:gdLst/>
              <a:ahLst/>
              <a:cxnLst/>
              <a:rect l="l" t="t" r="r" b="b"/>
              <a:pathLst>
                <a:path w="1900861" h="2252332">
                  <a:moveTo>
                    <a:pt x="1630381" y="0"/>
                  </a:moveTo>
                  <a:cubicBezTo>
                    <a:pt x="1705290" y="35739"/>
                    <a:pt x="1769558" y="74677"/>
                    <a:pt x="1813833" y="116016"/>
                  </a:cubicBezTo>
                  <a:cubicBezTo>
                    <a:pt x="1941182" y="366789"/>
                    <a:pt x="1891300" y="374114"/>
                    <a:pt x="1890938" y="588002"/>
                  </a:cubicBezTo>
                  <a:cubicBezTo>
                    <a:pt x="1844475" y="751802"/>
                    <a:pt x="1881417" y="817240"/>
                    <a:pt x="1842774" y="963827"/>
                  </a:cubicBezTo>
                  <a:cubicBezTo>
                    <a:pt x="1790990" y="1152321"/>
                    <a:pt x="1728781" y="1244911"/>
                    <a:pt x="1679604" y="1347337"/>
                  </a:cubicBezTo>
                  <a:cubicBezTo>
                    <a:pt x="1619658" y="1492268"/>
                    <a:pt x="1640509" y="1521624"/>
                    <a:pt x="1624871" y="1600160"/>
                  </a:cubicBezTo>
                  <a:lnTo>
                    <a:pt x="1567097" y="1638481"/>
                  </a:lnTo>
                  <a:cubicBezTo>
                    <a:pt x="1592202" y="1734503"/>
                    <a:pt x="1580816" y="1732164"/>
                    <a:pt x="1585070" y="1810973"/>
                  </a:cubicBezTo>
                  <a:cubicBezTo>
                    <a:pt x="1547567" y="1894683"/>
                    <a:pt x="1541341" y="1914458"/>
                    <a:pt x="1519477" y="1978496"/>
                  </a:cubicBezTo>
                  <a:lnTo>
                    <a:pt x="1557486" y="2248020"/>
                  </a:lnTo>
                  <a:lnTo>
                    <a:pt x="648153" y="2252332"/>
                  </a:lnTo>
                  <a:cubicBezTo>
                    <a:pt x="305243" y="1912152"/>
                    <a:pt x="63295" y="1378174"/>
                    <a:pt x="0" y="760635"/>
                  </a:cubicBezTo>
                  <a:cubicBezTo>
                    <a:pt x="733507" y="739994"/>
                    <a:pt x="1356200" y="432143"/>
                    <a:pt x="16303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2E0A479-ECA8-45B2-9422-F8E8FA1CA78B}"/>
                </a:ext>
              </a:extLst>
            </p:cNvPr>
            <p:cNvSpPr txBox="1"/>
            <p:nvPr/>
          </p:nvSpPr>
          <p:spPr>
            <a:xfrm>
              <a:off x="6027254" y="2267849"/>
              <a:ext cx="6266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838D293-C00D-4CBF-88AF-C4081EB763F8}"/>
                </a:ext>
              </a:extLst>
            </p:cNvPr>
            <p:cNvSpPr txBox="1"/>
            <p:nvPr/>
          </p:nvSpPr>
          <p:spPr>
            <a:xfrm>
              <a:off x="6106162" y="3128963"/>
              <a:ext cx="6266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1BB229E-AD08-4FB2-933A-591A62EA55C8}"/>
                </a:ext>
              </a:extLst>
            </p:cNvPr>
            <p:cNvSpPr txBox="1"/>
            <p:nvPr/>
          </p:nvSpPr>
          <p:spPr>
            <a:xfrm>
              <a:off x="5704337" y="4404596"/>
              <a:ext cx="6266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C1B55C0-EFD2-4954-8551-BC7DA5FF2498}"/>
                </a:ext>
              </a:extLst>
            </p:cNvPr>
            <p:cNvSpPr txBox="1"/>
            <p:nvPr/>
          </p:nvSpPr>
          <p:spPr>
            <a:xfrm>
              <a:off x="5077984" y="5591413"/>
              <a:ext cx="6266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05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E7CDD5-0431-44C6-AFB6-9B36C8A7B865}"/>
                </a:ext>
              </a:extLst>
            </p:cNvPr>
            <p:cNvSpPr txBox="1"/>
            <p:nvPr/>
          </p:nvSpPr>
          <p:spPr>
            <a:xfrm>
              <a:off x="6450462" y="5391358"/>
              <a:ext cx="6266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cxnSp>
        <p:nvCxnSpPr>
          <p:cNvPr id="60" name="Elbow Connector 51">
            <a:extLst>
              <a:ext uri="{FF2B5EF4-FFF2-40B4-BE49-F238E27FC236}">
                <a16:creationId xmlns:a16="http://schemas.microsoft.com/office/drawing/2014/main" id="{4587DDFA-752A-464D-A366-D2155665693E}"/>
              </a:ext>
            </a:extLst>
          </p:cNvPr>
          <p:cNvCxnSpPr>
            <a:cxnSpLocks/>
            <a:endCxn id="40" idx="1"/>
          </p:cNvCxnSpPr>
          <p:nvPr/>
        </p:nvCxnSpPr>
        <p:spPr>
          <a:xfrm flipV="1">
            <a:off x="5150797" y="3162907"/>
            <a:ext cx="1257740" cy="266106"/>
          </a:xfrm>
          <a:prstGeom prst="bentConnector3">
            <a:avLst/>
          </a:prstGeom>
          <a:ln w="25400">
            <a:solidFill>
              <a:schemeClr val="accent2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53">
            <a:extLst>
              <a:ext uri="{FF2B5EF4-FFF2-40B4-BE49-F238E27FC236}">
                <a16:creationId xmlns:a16="http://schemas.microsoft.com/office/drawing/2014/main" id="{3BBF28BD-9CB7-417E-ADF5-60073E42F5E0}"/>
              </a:ext>
            </a:extLst>
          </p:cNvPr>
          <p:cNvCxnSpPr>
            <a:cxnSpLocks/>
            <a:endCxn id="34" idx="3"/>
          </p:cNvCxnSpPr>
          <p:nvPr/>
        </p:nvCxnSpPr>
        <p:spPr>
          <a:xfrm rot="10800000">
            <a:off x="2727074" y="5743447"/>
            <a:ext cx="785555" cy="76592"/>
          </a:xfrm>
          <a:prstGeom prst="bentConnector3">
            <a:avLst/>
          </a:prstGeom>
          <a:ln w="25400">
            <a:solidFill>
              <a:schemeClr val="accent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65">
            <a:extLst>
              <a:ext uri="{FF2B5EF4-FFF2-40B4-BE49-F238E27FC236}">
                <a16:creationId xmlns:a16="http://schemas.microsoft.com/office/drawing/2014/main" id="{E5629D17-97FC-43EC-924A-416CE18D3EE4}"/>
              </a:ext>
            </a:extLst>
          </p:cNvPr>
          <p:cNvCxnSpPr>
            <a:cxnSpLocks/>
            <a:endCxn id="43" idx="1"/>
          </p:cNvCxnSpPr>
          <p:nvPr/>
        </p:nvCxnSpPr>
        <p:spPr>
          <a:xfrm rot="5400000" flipH="1" flipV="1">
            <a:off x="5468533" y="4651419"/>
            <a:ext cx="954378" cy="925630"/>
          </a:xfrm>
          <a:prstGeom prst="bentConnector2">
            <a:avLst/>
          </a:prstGeom>
          <a:ln w="25400">
            <a:solidFill>
              <a:schemeClr val="accent4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143667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B9CA9A-F494-40FC-9630-AA91FCF302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27"/>
          <a:stretch/>
        </p:blipFill>
        <p:spPr>
          <a:xfrm>
            <a:off x="1372779" y="-236663"/>
            <a:ext cx="7822295" cy="653580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50F8743-FFB4-4FAE-8605-DEE70EC88649}"/>
              </a:ext>
            </a:extLst>
          </p:cNvPr>
          <p:cNvSpPr/>
          <p:nvPr/>
        </p:nvSpPr>
        <p:spPr>
          <a:xfrm>
            <a:off x="1" y="510364"/>
            <a:ext cx="9143999" cy="206835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78000"/>
                </a:schemeClr>
              </a:gs>
              <a:gs pos="27000">
                <a:schemeClr val="accent1">
                  <a:alpha val="52000"/>
                </a:schemeClr>
              </a:gs>
              <a:gs pos="86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F0BBC1-A9C6-4A87-855B-8689719EA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978958"/>
            <a:ext cx="770702" cy="35429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221F751-3C5B-4561-AD14-8637C5B66736}"/>
              </a:ext>
            </a:extLst>
          </p:cNvPr>
          <p:cNvSpPr txBox="1"/>
          <p:nvPr/>
        </p:nvSpPr>
        <p:spPr>
          <a:xfrm>
            <a:off x="2064488" y="922593"/>
            <a:ext cx="5015024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sr-Latn-RS" altLang="ko-KR" sz="3200" b="1" dirty="0">
                <a:solidFill>
                  <a:schemeClr val="bg1"/>
                </a:solidFill>
                <a:cs typeface="Arial" pitchFamily="34" charset="0"/>
              </a:rPr>
              <a:t>UNIVERZITET U NIŠU</a:t>
            </a:r>
          </a:p>
          <a:p>
            <a:pPr algn="ctr"/>
            <a:r>
              <a:rPr lang="sr-Latn-RS" altLang="ko-KR" sz="3200" b="1" dirty="0">
                <a:solidFill>
                  <a:schemeClr val="bg1"/>
                </a:solidFill>
                <a:cs typeface="Arial" pitchFamily="34" charset="0"/>
              </a:rPr>
              <a:t>EKONOMSKI FAKULTET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Rectangle: Rounded Corners 32">
            <a:extLst>
              <a:ext uri="{FF2B5EF4-FFF2-40B4-BE49-F238E27FC236}">
                <a16:creationId xmlns:a16="http://schemas.microsoft.com/office/drawing/2014/main" id="{4BAE9A07-2F8A-4821-AEC7-0E33A858926E}"/>
              </a:ext>
            </a:extLst>
          </p:cNvPr>
          <p:cNvSpPr/>
          <p:nvPr/>
        </p:nvSpPr>
        <p:spPr>
          <a:xfrm>
            <a:off x="875633" y="5045176"/>
            <a:ext cx="3594219" cy="3540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92BBE0-87A1-45E9-9235-D22E7E97609C}"/>
              </a:ext>
            </a:extLst>
          </p:cNvPr>
          <p:cNvSpPr/>
          <p:nvPr/>
        </p:nvSpPr>
        <p:spPr>
          <a:xfrm>
            <a:off x="826428" y="5060691"/>
            <a:ext cx="34830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altLang="ko-KR" sz="1600" b="1" dirty="0">
                <a:solidFill>
                  <a:schemeClr val="bg1"/>
                </a:solidFill>
              </a:rPr>
              <a:t>asistent</a:t>
            </a:r>
            <a:r>
              <a:rPr lang="en-US" altLang="ko-KR" sz="1600" b="1" dirty="0">
                <a:solidFill>
                  <a:schemeClr val="bg1"/>
                </a:solidFill>
              </a:rPr>
              <a:t>    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47D510F4-B09E-4FE9-AC96-F5A0AF88E9E6}"/>
              </a:ext>
            </a:extLst>
          </p:cNvPr>
          <p:cNvSpPr txBox="1">
            <a:spLocks/>
          </p:cNvSpPr>
          <p:nvPr/>
        </p:nvSpPr>
        <p:spPr>
          <a:xfrm>
            <a:off x="705931" y="4694544"/>
            <a:ext cx="3840480" cy="365760"/>
          </a:xfrm>
          <a:prstGeom prst="rect">
            <a:avLst/>
          </a:prstGeom>
          <a:solidFill>
            <a:srgbClr val="002060"/>
          </a:solidFill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1600" b="0" dirty="0">
                <a:solidFill>
                  <a:schemeClr val="bg1"/>
                </a:solidFill>
              </a:rPr>
              <a:t>Master ekonomije </a:t>
            </a:r>
            <a:r>
              <a:rPr lang="sr-Latn-RS" sz="1800" dirty="0">
                <a:solidFill>
                  <a:schemeClr val="bg1"/>
                </a:solidFill>
              </a:rPr>
              <a:t>Ivana Marjanović</a:t>
            </a:r>
          </a:p>
        </p:txBody>
      </p:sp>
      <p:grpSp>
        <p:nvGrpSpPr>
          <p:cNvPr id="20" name="Group 45">
            <a:extLst>
              <a:ext uri="{FF2B5EF4-FFF2-40B4-BE49-F238E27FC236}">
                <a16:creationId xmlns:a16="http://schemas.microsoft.com/office/drawing/2014/main" id="{2894B7B9-0ADF-46FD-AA77-5C58D5EE74DF}"/>
              </a:ext>
            </a:extLst>
          </p:cNvPr>
          <p:cNvGrpSpPr/>
          <p:nvPr/>
        </p:nvGrpSpPr>
        <p:grpSpPr>
          <a:xfrm>
            <a:off x="2098863" y="5435165"/>
            <a:ext cx="805724" cy="309125"/>
            <a:chOff x="3130166" y="5667342"/>
            <a:chExt cx="1254837" cy="361074"/>
          </a:xfrm>
          <a:solidFill>
            <a:schemeClr val="accent3">
              <a:lumMod val="75000"/>
            </a:schemeClr>
          </a:solidFill>
        </p:grpSpPr>
        <p:sp>
          <p:nvSpPr>
            <p:cNvPr id="21" name="Rounded Rectangle 3">
              <a:extLst>
                <a:ext uri="{FF2B5EF4-FFF2-40B4-BE49-F238E27FC236}">
                  <a16:creationId xmlns:a16="http://schemas.microsoft.com/office/drawing/2014/main" id="{4385172E-3229-4C27-A37B-EA46D760CAA0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Rounded Rectangle 39">
              <a:extLst>
                <a:ext uri="{FF2B5EF4-FFF2-40B4-BE49-F238E27FC236}">
                  <a16:creationId xmlns:a16="http://schemas.microsoft.com/office/drawing/2014/main" id="{D8CD5966-8C25-400C-B44B-A312002B895D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Rounded Rectangle 2">
              <a:extLst>
                <a:ext uri="{FF2B5EF4-FFF2-40B4-BE49-F238E27FC236}">
                  <a16:creationId xmlns:a16="http://schemas.microsoft.com/office/drawing/2014/main" id="{FC35254F-5C3D-4C52-845A-B1E1F13F70E3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83">
            <a:extLst>
              <a:ext uri="{FF2B5EF4-FFF2-40B4-BE49-F238E27FC236}">
                <a16:creationId xmlns:a16="http://schemas.microsoft.com/office/drawing/2014/main" id="{F241D6E5-4B9F-48B5-9CE9-C7EBD56918CA}"/>
              </a:ext>
            </a:extLst>
          </p:cNvPr>
          <p:cNvSpPr/>
          <p:nvPr/>
        </p:nvSpPr>
        <p:spPr>
          <a:xfrm>
            <a:off x="868425" y="5875628"/>
            <a:ext cx="3840480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E-mail: </a:t>
            </a:r>
            <a:r>
              <a:rPr lang="sr-Latn-RS" sz="1400" dirty="0" err="1">
                <a:solidFill>
                  <a:schemeClr val="bg1"/>
                </a:solidFill>
              </a:rPr>
              <a:t>ivana.veselinovic</a:t>
            </a:r>
            <a:r>
              <a:rPr lang="en-US" sz="1400" dirty="0">
                <a:solidFill>
                  <a:schemeClr val="bg1"/>
                </a:solidFill>
              </a:rPr>
              <a:t>@eknfak.ni.ac.rs</a:t>
            </a:r>
            <a:endParaRPr lang="sr-Latn-R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29" y="1184875"/>
            <a:ext cx="719329" cy="7193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437" y="1101537"/>
            <a:ext cx="719329" cy="719329"/>
          </a:xfrm>
          <a:prstGeom prst="ellipse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6695073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Cover and End Slide Master">
  <a:themeElements>
    <a:clrScheme name="trave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DFB"/>
      </a:accent1>
      <a:accent2>
        <a:srgbClr val="1ED0A6"/>
      </a:accent2>
      <a:accent3>
        <a:srgbClr val="1C82FF"/>
      </a:accent3>
      <a:accent4>
        <a:srgbClr val="565874"/>
      </a:accent4>
      <a:accent5>
        <a:srgbClr val="00BDFB"/>
      </a:accent5>
      <a:accent6>
        <a:srgbClr val="1ED0A6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trave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DFB"/>
      </a:accent1>
      <a:accent2>
        <a:srgbClr val="1ED0A6"/>
      </a:accent2>
      <a:accent3>
        <a:srgbClr val="1C82FF"/>
      </a:accent3>
      <a:accent4>
        <a:srgbClr val="565874"/>
      </a:accent4>
      <a:accent5>
        <a:srgbClr val="00BDFB"/>
      </a:accent5>
      <a:accent6>
        <a:srgbClr val="1ED0A6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trave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DFB"/>
      </a:accent1>
      <a:accent2>
        <a:srgbClr val="1ED0A6"/>
      </a:accent2>
      <a:accent3>
        <a:srgbClr val="1C82FF"/>
      </a:accent3>
      <a:accent4>
        <a:srgbClr val="565874"/>
      </a:accent4>
      <a:accent5>
        <a:srgbClr val="00BDFB"/>
      </a:accent5>
      <a:accent6>
        <a:srgbClr val="1ED0A6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4817</TotalTime>
  <Words>239</Words>
  <Application>Microsoft Office PowerPoint</Application>
  <PresentationFormat>On-screen Show (4:3)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Wingdings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ivana.veselinovic@eknfak.ni.ac.rs</cp:lastModifiedBy>
  <cp:revision>117</cp:revision>
  <dcterms:created xsi:type="dcterms:W3CDTF">2018-04-24T17:14:44Z</dcterms:created>
  <dcterms:modified xsi:type="dcterms:W3CDTF">2021-04-22T19:37:13Z</dcterms:modified>
</cp:coreProperties>
</file>