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97534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91684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6203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080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196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967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476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5092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1615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2221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1953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1370C-DBC6-4CD1-8C58-D88FEBA245DD}" type="datetimeFigureOut">
              <a:rPr lang="sr-Latn-RS" smtClean="0"/>
              <a:t>23.4.2021.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9FFE9-32A1-4E30-B5FA-0AEF6F911DE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595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874" y="1051560"/>
            <a:ext cx="9535253" cy="1682496"/>
          </a:xfrm>
        </p:spPr>
        <p:txBody>
          <a:bodyPr>
            <a:normAutofit fontScale="90000"/>
          </a:bodyPr>
          <a:lstStyle/>
          <a:p>
            <a:r>
              <a:rPr lang="sr-Cyrl-RS" sz="4000" dirty="0" smtClean="0"/>
              <a:t>Модул</a:t>
            </a:r>
            <a:r>
              <a:rPr lang="sr-Cyrl-RS" dirty="0" smtClean="0"/>
              <a:t> 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ru-RU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Маркетинг</a:t>
            </a:r>
            <a:endParaRPr lang="sr-Latn-RS" dirty="0"/>
          </a:p>
        </p:txBody>
      </p:sp>
      <p:pic>
        <p:nvPicPr>
          <p:cNvPr id="5" name="Picture 0" descr="Logo 19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149" y="2561481"/>
            <a:ext cx="3969555" cy="393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4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0090" y="473419"/>
            <a:ext cx="7520709" cy="1325563"/>
          </a:xfrm>
        </p:spPr>
        <p:txBody>
          <a:bodyPr/>
          <a:lstStyle/>
          <a:p>
            <a:pPr algn="ctr"/>
            <a:r>
              <a:rPr lang="ru-RU" dirty="0" smtClean="0"/>
              <a:t>Маркетинг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02112" cy="459803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just"/>
            <a:r>
              <a:rPr lang="ru-RU" dirty="0"/>
              <a:t>Сврха модула </a:t>
            </a:r>
            <a:r>
              <a:rPr lang="ru-RU" i="1" dirty="0"/>
              <a:t>Маркетинг</a:t>
            </a:r>
            <a:r>
              <a:rPr lang="ru-RU" dirty="0"/>
              <a:t> је образовање економиста специјализованих за област маркетинга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</p:txBody>
      </p:sp>
      <p:pic>
        <p:nvPicPr>
          <p:cNvPr id="4" name="Picture 0" descr="Logo 196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178171"/>
            <a:ext cx="2086864" cy="202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674" y="1801369"/>
            <a:ext cx="8744622" cy="448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Скуп послова које економиста овог усмерења може обављати је следећи:</a:t>
            </a:r>
          </a:p>
          <a:p>
            <a:r>
              <a:rPr lang="ru-RU" sz="2000" dirty="0"/>
              <a:t>истраживач тржишта и маркетинга;</a:t>
            </a:r>
          </a:p>
          <a:p>
            <a:r>
              <a:rPr lang="ru-RU" sz="2000" dirty="0"/>
              <a:t>референт продаје;</a:t>
            </a:r>
          </a:p>
          <a:p>
            <a:r>
              <a:rPr lang="ru-RU" sz="2000" dirty="0"/>
              <a:t>тржишни заступник, комерцијалиста;</a:t>
            </a:r>
          </a:p>
          <a:p>
            <a:r>
              <a:rPr lang="ru-RU" sz="2000" dirty="0"/>
              <a:t>аналитичар и планер маркетинга;</a:t>
            </a:r>
          </a:p>
          <a:p>
            <a:r>
              <a:rPr lang="ru-RU" sz="2000" dirty="0"/>
              <a:t>аналитичар продајних цена;</a:t>
            </a:r>
          </a:p>
          <a:p>
            <a:r>
              <a:rPr lang="ru-RU" sz="2000" dirty="0"/>
              <a:t>руководилац производа или бренд менаџер;</a:t>
            </a:r>
          </a:p>
          <a:p>
            <a:r>
              <a:rPr lang="ru-RU" sz="2000" dirty="0"/>
              <a:t>руководилац тржишта;</a:t>
            </a:r>
          </a:p>
          <a:p>
            <a:r>
              <a:rPr lang="ru-RU" sz="2000" dirty="0"/>
              <a:t>промотер и тржишни представник у иностранству;</a:t>
            </a:r>
          </a:p>
          <a:p>
            <a:r>
              <a:rPr lang="ru-RU" sz="2000" dirty="0"/>
              <a:t>медија планер, пропагандиста, ПР менаџер.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93" y="377864"/>
            <a:ext cx="2085013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84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Маркетинг. </a:t>
            </a:r>
            <a:r>
              <a:rPr lang="ru-RU" dirty="0"/>
              <a:t>Модул оспособљава студенте за ефикасан и креативан рад на развијању и реализацији маркетинг стратегије и решавању маркетинг проблема. Развијају се следеће способности и вештине:</a:t>
            </a:r>
          </a:p>
          <a:p>
            <a:r>
              <a:rPr lang="ru-RU" dirty="0"/>
              <a:t>способност управљања и креативног пословног размишљања,</a:t>
            </a:r>
          </a:p>
          <a:p>
            <a:r>
              <a:rPr lang="ru-RU" dirty="0"/>
              <a:t>способност развијања и имплементирања пословних стратегија,</a:t>
            </a:r>
          </a:p>
          <a:p>
            <a:r>
              <a:rPr lang="ru-RU" dirty="0"/>
              <a:t>способност реализације и примене резултата истраживања тржишта,</a:t>
            </a:r>
          </a:p>
          <a:p>
            <a:r>
              <a:rPr lang="ru-RU" dirty="0"/>
              <a:t>вештине преговарања,</a:t>
            </a:r>
          </a:p>
          <a:p>
            <a:r>
              <a:rPr lang="ru-RU" dirty="0"/>
              <a:t>тржишног комуницирања и стварања добрих односа с јавношћу.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85" y="204128"/>
            <a:ext cx="2085013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8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4136" y="1825625"/>
            <a:ext cx="7979664" cy="4351338"/>
          </a:xfrm>
        </p:spPr>
        <p:txBody>
          <a:bodyPr/>
          <a:lstStyle/>
          <a:p>
            <a:r>
              <a:rPr lang="sr-Cyrl-RS" dirty="0" smtClean="0"/>
              <a:t>Маркетинг,</a:t>
            </a:r>
          </a:p>
          <a:p>
            <a:r>
              <a:rPr lang="sr-Cyrl-RS" dirty="0" smtClean="0"/>
              <a:t>Понашање потрошача</a:t>
            </a:r>
          </a:p>
          <a:p>
            <a:r>
              <a:rPr lang="sr-Cyrl-RS" dirty="0" smtClean="0"/>
              <a:t>Маркетинг комуницирање,</a:t>
            </a:r>
          </a:p>
          <a:p>
            <a:r>
              <a:rPr lang="sr-Cyrl-RS" dirty="0" smtClean="0"/>
              <a:t>Међународни маркетинг,</a:t>
            </a:r>
          </a:p>
          <a:p>
            <a:r>
              <a:rPr lang="sr-Cyrl-RS" smtClean="0"/>
              <a:t>Управљање каналима дистрибуције....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85" y="204128"/>
            <a:ext cx="2085013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04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77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Модул    Маркетинг</vt:lpstr>
      <vt:lpstr>Маркетинг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   Рачуноводство, ревизија и финансијско управљање</dc:title>
  <dc:creator>Korisnik</dc:creator>
  <cp:lastModifiedBy>User</cp:lastModifiedBy>
  <cp:revision>13</cp:revision>
  <dcterms:created xsi:type="dcterms:W3CDTF">2021-04-23T04:47:13Z</dcterms:created>
  <dcterms:modified xsi:type="dcterms:W3CDTF">2021-04-23T08:10:08Z</dcterms:modified>
</cp:coreProperties>
</file>