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6" r:id="rId2"/>
    <p:sldId id="266" r:id="rId3"/>
    <p:sldId id="264" r:id="rId4"/>
    <p:sldId id="352" r:id="rId5"/>
    <p:sldId id="323" r:id="rId6"/>
    <p:sldId id="360" r:id="rId7"/>
    <p:sldId id="356" r:id="rId8"/>
    <p:sldId id="291" r:id="rId9"/>
    <p:sldId id="34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C54"/>
    <a:srgbClr val="92D050"/>
    <a:srgbClr val="E4704B"/>
    <a:srgbClr val="EAB537"/>
    <a:srgbClr val="F6511D"/>
    <a:srgbClr val="FFC000"/>
    <a:srgbClr val="537490"/>
    <a:srgbClr val="90B837"/>
    <a:srgbClr val="FF5923"/>
    <a:srgbClr val="9DDD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3" autoAdjust="0"/>
    <p:restoredTop sz="90643" autoAdjust="0"/>
  </p:normalViewPr>
  <p:slideViewPr>
    <p:cSldViewPr snapToGrid="0" showGuides="1">
      <p:cViewPr varScale="1">
        <p:scale>
          <a:sx n="84" d="100"/>
          <a:sy n="84" d="100"/>
        </p:scale>
        <p:origin x="72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AC9B9-D403-4D10-9221-83D3F77E3AF7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56786-0DCE-4F50-95B4-265A20B4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95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Links:</a:t>
            </a:r>
          </a:p>
          <a:p>
            <a:endParaRPr lang="en-US" dirty="0"/>
          </a:p>
          <a:p>
            <a:r>
              <a:rPr lang="en-US" dirty="0"/>
              <a:t>https://www.pexels.com/photo/top-view-photo-of-people-near-wooden-table-3183150/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95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Links:</a:t>
            </a:r>
          </a:p>
          <a:p>
            <a:endParaRPr lang="en-US" dirty="0"/>
          </a:p>
          <a:p>
            <a:r>
              <a:rPr lang="en-US" dirty="0"/>
              <a:t>https://www.pexels.com/photo/photo-of-person-using-laptop-3183145/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39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Links:</a:t>
            </a:r>
          </a:p>
          <a:p>
            <a:endParaRPr lang="en-US" dirty="0"/>
          </a:p>
          <a:p>
            <a:r>
              <a:rPr lang="en-US" dirty="0"/>
              <a:t>https://www.pexels.com/photo/photo-of-people-near-laptops-3184312/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825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Links:</a:t>
            </a:r>
          </a:p>
          <a:p>
            <a:endParaRPr lang="en-US" dirty="0"/>
          </a:p>
          <a:p>
            <a:r>
              <a:rPr lang="en-US" dirty="0"/>
              <a:t>https://www.pexels.com/photo/photo-of-people-leaning-on-top-of-wooden-table-3183179/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549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1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1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Links:</a:t>
            </a:r>
          </a:p>
          <a:p>
            <a:endParaRPr lang="en-US" dirty="0"/>
          </a:p>
          <a:p>
            <a:r>
              <a:rPr lang="en-US" dirty="0"/>
              <a:t>https://www.pexels.com/photo/photo-of-people-near-computers-3183159/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35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Links:</a:t>
            </a:r>
          </a:p>
          <a:p>
            <a:endParaRPr lang="en-US" dirty="0"/>
          </a:p>
          <a:p>
            <a:r>
              <a:rPr lang="en-US" dirty="0"/>
              <a:t>https://www.pexels.com/photo/top-view-photo-of-people-near-wooden-table-3183150/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56786-0DCE-4F50-95B4-265A20B417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xmlns="" id="{D1E56ECF-190C-4018-8A79-6146AB1D41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2"/>
            <a:ext cx="7924804" cy="5474139"/>
          </a:xfrm>
          <a:custGeom>
            <a:avLst/>
            <a:gdLst>
              <a:gd name="connsiteX0" fmla="*/ 0 w 7924804"/>
              <a:gd name="connsiteY0" fmla="*/ 0 h 5474139"/>
              <a:gd name="connsiteX1" fmla="*/ 7924804 w 7924804"/>
              <a:gd name="connsiteY1" fmla="*/ 0 h 5474139"/>
              <a:gd name="connsiteX2" fmla="*/ 2671480 w 7924804"/>
              <a:gd name="connsiteY2" fmla="*/ 5253325 h 5474139"/>
              <a:gd name="connsiteX3" fmla="*/ 1605292 w 7924804"/>
              <a:gd name="connsiteY3" fmla="*/ 5253325 h 5474139"/>
              <a:gd name="connsiteX4" fmla="*/ 0 w 7924804"/>
              <a:gd name="connsiteY4" fmla="*/ 3648033 h 547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4804" h="5474139">
                <a:moveTo>
                  <a:pt x="0" y="0"/>
                </a:moveTo>
                <a:lnTo>
                  <a:pt x="7924804" y="0"/>
                </a:lnTo>
                <a:lnTo>
                  <a:pt x="2671480" y="5253325"/>
                </a:lnTo>
                <a:cubicBezTo>
                  <a:pt x="2377060" y="5547744"/>
                  <a:pt x="1899711" y="5547744"/>
                  <a:pt x="1605292" y="5253325"/>
                </a:cubicBezTo>
                <a:lnTo>
                  <a:pt x="0" y="364803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01625">
            <a:noFill/>
          </a:ln>
          <a:effectLst/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41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2296630"/>
              <a:gd name="connsiteY0" fmla="*/ 0 h 2170100"/>
              <a:gd name="connsiteX1" fmla="*/ 2296630 w 2296630"/>
              <a:gd name="connsiteY1" fmla="*/ 0 h 2170100"/>
              <a:gd name="connsiteX2" fmla="*/ 2296630 w 2296630"/>
              <a:gd name="connsiteY2" fmla="*/ 2170100 h 2170100"/>
              <a:gd name="connsiteX3" fmla="*/ 0 w 2296630"/>
              <a:gd name="connsiteY3" fmla="*/ 2170100 h 21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630" h="2170100">
                <a:moveTo>
                  <a:pt x="0" y="0"/>
                </a:moveTo>
                <a:lnTo>
                  <a:pt x="2296630" y="0"/>
                </a:lnTo>
                <a:lnTo>
                  <a:pt x="2296630" y="2170100"/>
                </a:lnTo>
                <a:lnTo>
                  <a:pt x="0" y="21701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4181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8331322-FC4C-433C-84D0-CC9560D2CA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006600"/>
            <a:ext cx="6472676" cy="4851401"/>
          </a:xfrm>
          <a:custGeom>
            <a:avLst/>
            <a:gdLst>
              <a:gd name="connsiteX0" fmla="*/ 1907255 w 5077773"/>
              <a:gd name="connsiteY0" fmla="*/ 0 h 3805893"/>
              <a:gd name="connsiteX1" fmla="*/ 5077773 w 5077773"/>
              <a:gd name="connsiteY1" fmla="*/ 3170518 h 3805893"/>
              <a:gd name="connsiteX2" fmla="*/ 5041242 w 5077773"/>
              <a:gd name="connsiteY2" fmla="*/ 3653357 h 3805893"/>
              <a:gd name="connsiteX3" fmla="*/ 5014002 w 5077773"/>
              <a:gd name="connsiteY3" fmla="*/ 3805893 h 3805893"/>
              <a:gd name="connsiteX4" fmla="*/ 0 w 5077773"/>
              <a:gd name="connsiteY4" fmla="*/ 3805893 h 3805893"/>
              <a:gd name="connsiteX5" fmla="*/ 0 w 5077773"/>
              <a:gd name="connsiteY5" fmla="*/ 642118 h 3805893"/>
              <a:gd name="connsiteX6" fmla="*/ 134588 w 5077773"/>
              <a:gd name="connsiteY6" fmla="*/ 541475 h 3805893"/>
              <a:gd name="connsiteX7" fmla="*/ 1907255 w 5077773"/>
              <a:gd name="connsiteY7" fmla="*/ 0 h 3805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7773" h="3805893">
                <a:moveTo>
                  <a:pt x="1907255" y="0"/>
                </a:moveTo>
                <a:cubicBezTo>
                  <a:pt x="3658284" y="0"/>
                  <a:pt x="5077773" y="1419489"/>
                  <a:pt x="5077773" y="3170518"/>
                </a:cubicBezTo>
                <a:cubicBezTo>
                  <a:pt x="5077773" y="3334677"/>
                  <a:pt x="5065297" y="3495922"/>
                  <a:pt x="5041242" y="3653357"/>
                </a:cubicBezTo>
                <a:lnTo>
                  <a:pt x="5014002" y="3805893"/>
                </a:lnTo>
                <a:lnTo>
                  <a:pt x="0" y="3805893"/>
                </a:lnTo>
                <a:lnTo>
                  <a:pt x="0" y="642118"/>
                </a:lnTo>
                <a:lnTo>
                  <a:pt x="134588" y="541475"/>
                </a:lnTo>
                <a:cubicBezTo>
                  <a:pt x="640606" y="199616"/>
                  <a:pt x="1250619" y="0"/>
                  <a:pt x="19072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60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076302" y="2097551"/>
            <a:ext cx="10158848" cy="4782220"/>
          </a:xfrm>
          <a:custGeom>
            <a:avLst/>
            <a:gdLst>
              <a:gd name="connsiteX0" fmla="*/ 7385009 w 10158848"/>
              <a:gd name="connsiteY0" fmla="*/ 113 h 4782220"/>
              <a:gd name="connsiteX1" fmla="*/ 10070987 w 10158848"/>
              <a:gd name="connsiteY1" fmla="*/ 1253690 h 4782220"/>
              <a:gd name="connsiteX2" fmla="*/ 10158848 w 10158848"/>
              <a:gd name="connsiteY2" fmla="*/ 1331811 h 4782220"/>
              <a:gd name="connsiteX3" fmla="*/ 10119660 w 10158848"/>
              <a:gd name="connsiteY3" fmla="*/ 4769156 h 4782220"/>
              <a:gd name="connsiteX4" fmla="*/ 0 w 10158848"/>
              <a:gd name="connsiteY4" fmla="*/ 4782220 h 4782220"/>
              <a:gd name="connsiteX5" fmla="*/ 768125 w 10158848"/>
              <a:gd name="connsiteY5" fmla="*/ 4454178 h 4782220"/>
              <a:gd name="connsiteX6" fmla="*/ 4861032 w 10158848"/>
              <a:gd name="connsiteY6" fmla="*/ 1144979 h 4782220"/>
              <a:gd name="connsiteX7" fmla="*/ 7385009 w 10158848"/>
              <a:gd name="connsiteY7" fmla="*/ 113 h 478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58848" h="4782220">
                <a:moveTo>
                  <a:pt x="7385009" y="113"/>
                </a:moveTo>
                <a:cubicBezTo>
                  <a:pt x="8177521" y="7177"/>
                  <a:pt x="9074873" y="348718"/>
                  <a:pt x="10070987" y="1253690"/>
                </a:cubicBezTo>
                <a:lnTo>
                  <a:pt x="10158848" y="1331811"/>
                </a:lnTo>
                <a:lnTo>
                  <a:pt x="10119660" y="4769156"/>
                </a:lnTo>
                <a:lnTo>
                  <a:pt x="0" y="4782220"/>
                </a:lnTo>
                <a:cubicBezTo>
                  <a:pt x="16556" y="4777376"/>
                  <a:pt x="751569" y="4459022"/>
                  <a:pt x="768125" y="4454178"/>
                </a:cubicBezTo>
                <a:cubicBezTo>
                  <a:pt x="2340108" y="3856733"/>
                  <a:pt x="3095582" y="2778492"/>
                  <a:pt x="4861032" y="1144979"/>
                </a:cubicBezTo>
                <a:cubicBezTo>
                  <a:pt x="5520433" y="534857"/>
                  <a:pt x="6366066" y="-8970"/>
                  <a:pt x="7385009" y="1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241157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89A9DCD-CF79-44D0-8A3D-42E6F836312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068572 w 12192000"/>
              <a:gd name="connsiteY1" fmla="*/ 0 h 6858000"/>
              <a:gd name="connsiteX2" fmla="*/ 5730934 w 12192000"/>
              <a:gd name="connsiteY2" fmla="*/ 2544639 h 6858000"/>
              <a:gd name="connsiteX3" fmla="*/ 12089472 w 12192000"/>
              <a:gd name="connsiteY3" fmla="*/ 5293514 h 6858000"/>
              <a:gd name="connsiteX4" fmla="*/ 12192000 w 12192000"/>
              <a:gd name="connsiteY4" fmla="*/ 5312468 h 6858000"/>
              <a:gd name="connsiteX5" fmla="*/ 12192000 w 12192000"/>
              <a:gd name="connsiteY5" fmla="*/ 6858000 h 6858000"/>
              <a:gd name="connsiteX6" fmla="*/ 10955717 w 12192000"/>
              <a:gd name="connsiteY6" fmla="*/ 6858000 h 6858000"/>
              <a:gd name="connsiteX7" fmla="*/ 10569051 w 12192000"/>
              <a:gd name="connsiteY7" fmla="*/ 6836188 h 6858000"/>
              <a:gd name="connsiteX8" fmla="*/ 5653314 w 12192000"/>
              <a:gd name="connsiteY8" fmla="*/ 6056938 h 6858000"/>
              <a:gd name="connsiteX9" fmla="*/ 8818 w 12192000"/>
              <a:gd name="connsiteY9" fmla="*/ 3359839 h 6858000"/>
              <a:gd name="connsiteX10" fmla="*/ 0 w 12192000"/>
              <a:gd name="connsiteY10" fmla="*/ 33544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068572" y="0"/>
                </a:lnTo>
                <a:cubicBezTo>
                  <a:pt x="3068572" y="0"/>
                  <a:pt x="3509712" y="597673"/>
                  <a:pt x="5730934" y="2544639"/>
                </a:cubicBezTo>
                <a:cubicBezTo>
                  <a:pt x="7788993" y="4347280"/>
                  <a:pt x="10969235" y="5081540"/>
                  <a:pt x="12089472" y="5293514"/>
                </a:cubicBezTo>
                <a:lnTo>
                  <a:pt x="12192000" y="5312468"/>
                </a:lnTo>
                <a:lnTo>
                  <a:pt x="12192000" y="6858000"/>
                </a:lnTo>
                <a:lnTo>
                  <a:pt x="10955717" y="6858000"/>
                </a:lnTo>
                <a:lnTo>
                  <a:pt x="10569051" y="6836188"/>
                </a:lnTo>
                <a:cubicBezTo>
                  <a:pt x="9122650" y="6745693"/>
                  <a:pt x="7143616" y="6537211"/>
                  <a:pt x="5653314" y="6056938"/>
                </a:cubicBezTo>
                <a:cubicBezTo>
                  <a:pt x="3128041" y="5242334"/>
                  <a:pt x="189981" y="3469826"/>
                  <a:pt x="8818" y="3359839"/>
                </a:cubicBezTo>
                <a:lnTo>
                  <a:pt x="0" y="335447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  <a:gs pos="50000">
                <a:schemeClr val="bg1"/>
              </a:gs>
            </a:gsLst>
            <a:lin ang="162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7CFFFD4-EAE2-4843-BD4C-C7142197FC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813185"/>
          </a:xfrm>
          <a:custGeom>
            <a:avLst/>
            <a:gdLst>
              <a:gd name="connsiteX0" fmla="*/ 0 w 3269991"/>
              <a:gd name="connsiteY0" fmla="*/ 0 h 6858000"/>
              <a:gd name="connsiteX1" fmla="*/ 3269991 w 3269991"/>
              <a:gd name="connsiteY1" fmla="*/ 0 h 6858000"/>
              <a:gd name="connsiteX2" fmla="*/ 3269991 w 3269991"/>
              <a:gd name="connsiteY2" fmla="*/ 6858000 h 6858000"/>
              <a:gd name="connsiteX3" fmla="*/ 0 w 3269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991" h="6858000">
                <a:moveTo>
                  <a:pt x="0" y="0"/>
                </a:moveTo>
                <a:lnTo>
                  <a:pt x="3269991" y="0"/>
                </a:lnTo>
                <a:lnTo>
                  <a:pt x="326999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14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0029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xmlns="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5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74627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40">
          <p15:clr>
            <a:srgbClr val="FBAE40"/>
          </p15:clr>
        </p15:guide>
        <p15:guide id="2" pos="25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013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free-power-point-templates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D14F2F8-A9CF-48E7-A031-0CA7C0DA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37DB023-DDD9-43DE-ACB3-73A728B46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B79279-2C34-430C-AA19-466C57D3B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C1E9E-DD5C-4555-AA52-C859EBA37601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C58F96-8AFE-4F6F-A7FD-56C42A0FD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3DC56B1-F1D4-459B-868F-7E84F4456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AC2DB-2937-4FE2-ADA1-EE007EA59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A29CD2-002B-4E63-972B-3E99BF7A310F}"/>
              </a:ext>
            </a:extLst>
          </p:cNvPr>
          <p:cNvSpPr txBox="1"/>
          <p:nvPr userDrawn="1"/>
        </p:nvSpPr>
        <p:spPr>
          <a:xfrm>
            <a:off x="-46180" y="688988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bg1">
                    <a:lumMod val="65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https://www.free-power-point-templates.com/</a:t>
            </a:r>
            <a:endParaRPr lang="en-US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857EEA2-2081-4999-A7BA-D0E4C95832F9}"/>
              </a:ext>
            </a:extLst>
          </p:cNvPr>
          <p:cNvSpPr txBox="1"/>
          <p:nvPr userDrawn="1"/>
        </p:nvSpPr>
        <p:spPr>
          <a:xfrm>
            <a:off x="11042213" y="6889887"/>
            <a:ext cx="12060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FPPT.com</a:t>
            </a:r>
          </a:p>
        </p:txBody>
      </p:sp>
    </p:spTree>
    <p:extLst>
      <p:ext uri="{BB962C8B-B14F-4D97-AF65-F5344CB8AC3E}">
        <p14:creationId xmlns:p14="http://schemas.microsoft.com/office/powerpoint/2010/main" val="191289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  <p:sldLayoutId id="2147483659" r:id="rId6"/>
    <p:sldLayoutId id="2147483660" r:id="rId7"/>
    <p:sldLayoutId id="214748366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6FF53C78-8D0A-40BE-9103-A5812E67768E}"/>
              </a:ext>
            </a:extLst>
          </p:cNvPr>
          <p:cNvSpPr/>
          <p:nvPr/>
        </p:nvSpPr>
        <p:spPr>
          <a:xfrm>
            <a:off x="0" y="11290"/>
            <a:ext cx="8547100" cy="6857999"/>
          </a:xfrm>
          <a:custGeom>
            <a:avLst/>
            <a:gdLst>
              <a:gd name="connsiteX0" fmla="*/ 0 w 8547100"/>
              <a:gd name="connsiteY0" fmla="*/ 0 h 6857999"/>
              <a:gd name="connsiteX1" fmla="*/ 1742543 w 8547100"/>
              <a:gd name="connsiteY1" fmla="*/ 0 h 6857999"/>
              <a:gd name="connsiteX2" fmla="*/ 8547100 w 8547100"/>
              <a:gd name="connsiteY2" fmla="*/ 6857999 h 6857999"/>
              <a:gd name="connsiteX3" fmla="*/ 0 w 85471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7100" h="6857999">
                <a:moveTo>
                  <a:pt x="0" y="0"/>
                </a:moveTo>
                <a:lnTo>
                  <a:pt x="1742543" y="0"/>
                </a:lnTo>
                <a:lnTo>
                  <a:pt x="85471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FFB400"/>
          </a:solidFill>
          <a:ln>
            <a:noFill/>
          </a:ln>
          <a:effectLst>
            <a:outerShdw blurRad="876300" dist="3937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B8C8BC21-61FB-43F7-B63A-1E8558E6FCD9}"/>
              </a:ext>
            </a:extLst>
          </p:cNvPr>
          <p:cNvSpPr/>
          <p:nvPr/>
        </p:nvSpPr>
        <p:spPr>
          <a:xfrm flipH="1">
            <a:off x="-1" y="2"/>
            <a:ext cx="8304578" cy="5892798"/>
          </a:xfrm>
          <a:custGeom>
            <a:avLst/>
            <a:gdLst>
              <a:gd name="connsiteX0" fmla="*/ 8227436 w 8304578"/>
              <a:gd name="connsiteY0" fmla="*/ 0 h 5892798"/>
              <a:gd name="connsiteX1" fmla="*/ 0 w 8304578"/>
              <a:gd name="connsiteY1" fmla="*/ 0 h 5892798"/>
              <a:gd name="connsiteX2" fmla="*/ 5659411 w 8304578"/>
              <a:gd name="connsiteY2" fmla="*/ 5659412 h 5892798"/>
              <a:gd name="connsiteX3" fmla="*/ 6786302 w 8304578"/>
              <a:gd name="connsiteY3" fmla="*/ 5659412 h 5892798"/>
              <a:gd name="connsiteX4" fmla="*/ 8304578 w 8304578"/>
              <a:gd name="connsiteY4" fmla="*/ 4141136 h 5892798"/>
              <a:gd name="connsiteX5" fmla="*/ 8304578 w 8304578"/>
              <a:gd name="connsiteY5" fmla="*/ 77150 h 5892798"/>
              <a:gd name="connsiteX6" fmla="*/ 8257457 w 8304578"/>
              <a:gd name="connsiteY6" fmla="*/ 6061 h 589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04578" h="5892798">
                <a:moveTo>
                  <a:pt x="8227436" y="0"/>
                </a:moveTo>
                <a:lnTo>
                  <a:pt x="0" y="0"/>
                </a:lnTo>
                <a:lnTo>
                  <a:pt x="5659411" y="5659412"/>
                </a:lnTo>
                <a:cubicBezTo>
                  <a:pt x="5970594" y="5970594"/>
                  <a:pt x="6475120" y="5970594"/>
                  <a:pt x="6786302" y="5659412"/>
                </a:cubicBezTo>
                <a:lnTo>
                  <a:pt x="8304578" y="4141136"/>
                </a:lnTo>
                <a:lnTo>
                  <a:pt x="8304578" y="77150"/>
                </a:lnTo>
                <a:cubicBezTo>
                  <a:pt x="8304578" y="45193"/>
                  <a:pt x="8285148" y="17773"/>
                  <a:pt x="8257457" y="606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635000" dist="254000" dir="2700000" sx="95000" sy="95000" algn="tl" rotWithShape="0">
              <a:srgbClr val="272C49">
                <a:alpha val="35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xmlns="" id="{BD76530E-1B3C-4552-9870-266B6DFD98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" r="25"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C8052339-F6C2-44FA-8DAB-7BC6F2C006A4}"/>
              </a:ext>
            </a:extLst>
          </p:cNvPr>
          <p:cNvGrpSpPr/>
          <p:nvPr/>
        </p:nvGrpSpPr>
        <p:grpSpPr>
          <a:xfrm>
            <a:off x="7259432" y="1986844"/>
            <a:ext cx="4046189" cy="2890898"/>
            <a:chOff x="3940907" y="2004194"/>
            <a:chExt cx="5838941" cy="249816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20BC9A0-9A8E-4C70-9EE2-0032DA9BA7B3}"/>
                </a:ext>
              </a:extLst>
            </p:cNvPr>
            <p:cNvSpPr txBox="1"/>
            <p:nvPr/>
          </p:nvSpPr>
          <p:spPr>
            <a:xfrm>
              <a:off x="3971986" y="2748035"/>
              <a:ext cx="580786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5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Менаџмент предузећа</a:t>
              </a:r>
              <a:endParaRPr lang="en-US" sz="5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10EFC97-150B-4AFA-BAD0-29BF6D35017B}"/>
                </a:ext>
              </a:extLst>
            </p:cNvPr>
            <p:cNvSpPr txBox="1"/>
            <p:nvPr/>
          </p:nvSpPr>
          <p:spPr>
            <a:xfrm>
              <a:off x="3940907" y="2004194"/>
              <a:ext cx="58078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spc="416" dirty="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</a:t>
              </a:r>
              <a:r>
                <a:rPr lang="sr-Cyrl-RS" sz="3200" spc="416" dirty="0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одул</a:t>
              </a:r>
              <a:endParaRPr lang="en-US" sz="3200" spc="416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70932" y="6310489"/>
            <a:ext cx="6457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0D2C54"/>
                </a:solidFill>
                <a:latin typeface="Garamond" panose="02020404030301010803" pitchFamily="18" charset="0"/>
              </a:rPr>
              <a:t>Економски факултет Универзитета у Нишу</a:t>
            </a:r>
            <a:endParaRPr lang="sr-Latn-RS" sz="2000" b="1">
              <a:solidFill>
                <a:srgbClr val="0D2C54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9983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E8ED735D-A07B-4A66-9FB9-488BABC250DF}"/>
              </a:ext>
            </a:extLst>
          </p:cNvPr>
          <p:cNvSpPr/>
          <p:nvPr/>
        </p:nvSpPr>
        <p:spPr>
          <a:xfrm>
            <a:off x="1" y="1752600"/>
            <a:ext cx="6728959" cy="5105400"/>
          </a:xfrm>
          <a:custGeom>
            <a:avLst/>
            <a:gdLst>
              <a:gd name="connsiteX0" fmla="*/ 2564380 w 6728959"/>
              <a:gd name="connsiteY0" fmla="*/ 0 h 5105400"/>
              <a:gd name="connsiteX1" fmla="*/ 6728959 w 6728959"/>
              <a:gd name="connsiteY1" fmla="*/ 4127500 h 5105400"/>
              <a:gd name="connsiteX2" fmla="*/ 6644350 w 6728959"/>
              <a:gd name="connsiteY2" fmla="*/ 4959335 h 5105400"/>
              <a:gd name="connsiteX3" fmla="*/ 6606455 w 6728959"/>
              <a:gd name="connsiteY3" fmla="*/ 5105400 h 5105400"/>
              <a:gd name="connsiteX4" fmla="*/ 0 w 6728959"/>
              <a:gd name="connsiteY4" fmla="*/ 5105400 h 5105400"/>
              <a:gd name="connsiteX5" fmla="*/ 0 w 6728959"/>
              <a:gd name="connsiteY5" fmla="*/ 876569 h 5105400"/>
              <a:gd name="connsiteX6" fmla="*/ 72646 w 6728959"/>
              <a:gd name="connsiteY6" fmla="*/ 819988 h 5105400"/>
              <a:gd name="connsiteX7" fmla="*/ 2564380 w 6728959"/>
              <a:gd name="connsiteY7" fmla="*/ 0 h 510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28959" h="5105400">
                <a:moveTo>
                  <a:pt x="2564380" y="0"/>
                </a:moveTo>
                <a:cubicBezTo>
                  <a:pt x="4864413" y="0"/>
                  <a:pt x="6728959" y="1847945"/>
                  <a:pt x="6728959" y="4127500"/>
                </a:cubicBezTo>
                <a:cubicBezTo>
                  <a:pt x="6728959" y="4412445"/>
                  <a:pt x="6699826" y="4690645"/>
                  <a:pt x="6644350" y="4959335"/>
                </a:cubicBezTo>
                <a:lnTo>
                  <a:pt x="6606455" y="5105400"/>
                </a:lnTo>
                <a:lnTo>
                  <a:pt x="0" y="5105400"/>
                </a:lnTo>
                <a:lnTo>
                  <a:pt x="0" y="876569"/>
                </a:lnTo>
                <a:lnTo>
                  <a:pt x="72646" y="819988"/>
                </a:lnTo>
                <a:cubicBezTo>
                  <a:pt x="767476" y="304983"/>
                  <a:pt x="1629992" y="0"/>
                  <a:pt x="2564380" y="0"/>
                </a:cubicBezTo>
                <a:close/>
              </a:path>
            </a:pathLst>
          </a:custGeom>
          <a:solidFill>
            <a:srgbClr val="0D2C54"/>
          </a:solidFill>
          <a:ln>
            <a:noFill/>
          </a:ln>
          <a:effectLst>
            <a:outerShdw blurRad="635000" dist="254000" dir="16200000" sx="95000" sy="95000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740B2A59-AB84-4291-8408-23D9078801FA}"/>
              </a:ext>
            </a:extLst>
          </p:cNvPr>
          <p:cNvSpPr>
            <a:spLocks noChangeAspect="1"/>
          </p:cNvSpPr>
          <p:nvPr/>
        </p:nvSpPr>
        <p:spPr>
          <a:xfrm>
            <a:off x="10767173" y="5139909"/>
            <a:ext cx="822960" cy="82296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76B32DD1-E701-4616-BA44-7BC14276A48B}"/>
              </a:ext>
            </a:extLst>
          </p:cNvPr>
          <p:cNvSpPr>
            <a:spLocks noChangeAspect="1"/>
          </p:cNvSpPr>
          <p:nvPr/>
        </p:nvSpPr>
        <p:spPr>
          <a:xfrm>
            <a:off x="10730879" y="3730438"/>
            <a:ext cx="822960" cy="82296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B65C1D98-A2A9-49EF-BD2F-3C6E056921C3}"/>
              </a:ext>
            </a:extLst>
          </p:cNvPr>
          <p:cNvSpPr>
            <a:spLocks noChangeAspect="1"/>
          </p:cNvSpPr>
          <p:nvPr/>
        </p:nvSpPr>
        <p:spPr>
          <a:xfrm>
            <a:off x="10675733" y="2442376"/>
            <a:ext cx="822960" cy="82296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xmlns="" id="{5A8678A2-A628-4BB7-AE13-FABBB706CF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5FD6A50-B6C5-477C-9757-5AEB09901CBD}"/>
              </a:ext>
            </a:extLst>
          </p:cNvPr>
          <p:cNvSpPr txBox="1"/>
          <p:nvPr/>
        </p:nvSpPr>
        <p:spPr>
          <a:xfrm>
            <a:off x="471669" y="187036"/>
            <a:ext cx="8594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8C69681-D0DD-488A-B580-80CD523D3225}"/>
              </a:ext>
            </a:extLst>
          </p:cNvPr>
          <p:cNvSpPr txBox="1"/>
          <p:nvPr/>
        </p:nvSpPr>
        <p:spPr>
          <a:xfrm>
            <a:off x="6061761" y="2548045"/>
            <a:ext cx="4459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sz="2400" b="1" spc="100" smtClean="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Менаџмент пословних </a:t>
            </a:r>
            <a:r>
              <a:rPr lang="sr-Cyrl-RS" sz="2400" b="1" spc="10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процеса</a:t>
            </a:r>
            <a:endParaRPr lang="en-US" sz="2400" b="1" spc="100" dirty="0">
              <a:solidFill>
                <a:schemeClr val="accent2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BB84B65-F265-4039-BB57-5C0B4EC2305D}"/>
              </a:ext>
            </a:extLst>
          </p:cNvPr>
          <p:cNvSpPr txBox="1"/>
          <p:nvPr/>
        </p:nvSpPr>
        <p:spPr>
          <a:xfrm>
            <a:off x="6180331" y="3906210"/>
            <a:ext cx="4459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sz="2400" b="1" spc="10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У</a:t>
            </a:r>
            <a:r>
              <a:rPr lang="sr-Cyrl-RS" sz="2400" b="1" spc="100" smtClean="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прављање </a:t>
            </a:r>
            <a:r>
              <a:rPr lang="sr-Cyrl-RS" sz="2400" b="1" spc="10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ресурсима</a:t>
            </a:r>
            <a:endParaRPr lang="en-US" sz="2400" b="1" spc="100" dirty="0">
              <a:solidFill>
                <a:schemeClr val="accent2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87BFA640-9103-40DA-AF54-85AB518B02A7}"/>
              </a:ext>
            </a:extLst>
          </p:cNvPr>
          <p:cNvSpPr txBox="1"/>
          <p:nvPr/>
        </p:nvSpPr>
        <p:spPr>
          <a:xfrm>
            <a:off x="6995168" y="5104855"/>
            <a:ext cx="352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sz="2400" b="1" spc="10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М</a:t>
            </a:r>
            <a:r>
              <a:rPr lang="sr-Cyrl-RS" sz="2400" b="1" spc="100" smtClean="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ерење </a:t>
            </a:r>
            <a:r>
              <a:rPr lang="sr-Cyrl-RS" sz="2400" b="1" spc="10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пословних перформанси</a:t>
            </a:r>
            <a:endParaRPr lang="en-US" sz="2400" b="1" spc="100" dirty="0">
              <a:solidFill>
                <a:schemeClr val="accent2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7" name="Graphic 56" descr="Pie chart">
            <a:extLst>
              <a:ext uri="{FF2B5EF4-FFF2-40B4-BE49-F238E27FC236}">
                <a16:creationId xmlns:a16="http://schemas.microsoft.com/office/drawing/2014/main" xmlns="" id="{CC5C6F05-B44F-47EA-B25B-BE58F94D7D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822319" y="3817413"/>
            <a:ext cx="640080" cy="64008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6047CA3-3DE8-415B-AA18-6853CA339B7C}"/>
              </a:ext>
            </a:extLst>
          </p:cNvPr>
          <p:cNvSpPr txBox="1"/>
          <p:nvPr/>
        </p:nvSpPr>
        <p:spPr>
          <a:xfrm>
            <a:off x="471669" y="143019"/>
            <a:ext cx="1155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Дипломирани економиста са модула Менаџмент предузећа </a:t>
            </a:r>
            <a:endParaRPr lang="en-US" sz="3200" b="1" dirty="0">
              <a:solidFill>
                <a:srgbClr val="002060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8C69681-D0DD-488A-B580-80CD523D3225}"/>
              </a:ext>
            </a:extLst>
          </p:cNvPr>
          <p:cNvSpPr txBox="1"/>
          <p:nvPr/>
        </p:nvSpPr>
        <p:spPr>
          <a:xfrm>
            <a:off x="7131025" y="1453543"/>
            <a:ext cx="4459108" cy="461665"/>
          </a:xfrm>
          <a:prstGeom prst="rect">
            <a:avLst/>
          </a:prstGeom>
          <a:solidFill>
            <a:srgbClr val="FFB4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400" b="1" spc="100" smtClean="0">
                <a:solidFill>
                  <a:srgbClr val="002060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Компетенције</a:t>
            </a:r>
            <a:endParaRPr lang="en-US" sz="2400" b="1" spc="100" dirty="0">
              <a:solidFill>
                <a:srgbClr val="002060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8C69681-D0DD-488A-B580-80CD523D3225}"/>
              </a:ext>
            </a:extLst>
          </p:cNvPr>
          <p:cNvSpPr txBox="1"/>
          <p:nvPr/>
        </p:nvSpPr>
        <p:spPr>
          <a:xfrm>
            <a:off x="471669" y="956477"/>
            <a:ext cx="4459108" cy="461665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sr-Cyrl-RS" sz="2400" b="1" spc="100" smtClean="0">
                <a:solidFill>
                  <a:srgbClr val="002060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Пословно управљање</a:t>
            </a:r>
            <a:endParaRPr lang="en-US" sz="2400" b="1" spc="100" dirty="0">
              <a:solidFill>
                <a:srgbClr val="002060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0947423" y="5293264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Oval 21">
            <a:extLst>
              <a:ext uri="{FF2B5EF4-FFF2-40B4-BE49-F238E27FC236}">
                <a16:creationId xmlns="" xmlns:a16="http://schemas.microsoft.com/office/drawing/2014/main" id="{3B3F55D7-9585-4CFF-9507-21FEAC87AE4B}"/>
              </a:ext>
            </a:extLst>
          </p:cNvPr>
          <p:cNvSpPr/>
          <p:nvPr/>
        </p:nvSpPr>
        <p:spPr>
          <a:xfrm rot="20700000">
            <a:off x="3008022" y="3964879"/>
            <a:ext cx="398254" cy="349040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Oval 21">
            <a:extLst>
              <a:ext uri="{FF2B5EF4-FFF2-40B4-BE49-F238E27FC236}">
                <a16:creationId xmlns="" xmlns:a16="http://schemas.microsoft.com/office/drawing/2014/main" id="{3B3F55D7-9585-4CFF-9507-21FEAC87AE4B}"/>
              </a:ext>
            </a:extLst>
          </p:cNvPr>
          <p:cNvSpPr/>
          <p:nvPr/>
        </p:nvSpPr>
        <p:spPr>
          <a:xfrm rot="20700000">
            <a:off x="10831206" y="2594614"/>
            <a:ext cx="512014" cy="456417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6260775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9375D65F-F9E8-4EAE-9689-835BC4EE4A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ight Triangle 7"/>
          <p:cNvSpPr/>
          <p:nvPr/>
        </p:nvSpPr>
        <p:spPr>
          <a:xfrm rot="5400000">
            <a:off x="1936471" y="-2061205"/>
            <a:ext cx="5740719" cy="9648817"/>
          </a:xfrm>
          <a:custGeom>
            <a:avLst/>
            <a:gdLst>
              <a:gd name="connsiteX0" fmla="*/ 0 w 5522685"/>
              <a:gd name="connsiteY0" fmla="*/ 9506858 h 9506858"/>
              <a:gd name="connsiteX1" fmla="*/ 0 w 5522685"/>
              <a:gd name="connsiteY1" fmla="*/ 0 h 9506858"/>
              <a:gd name="connsiteX2" fmla="*/ 5522685 w 5522685"/>
              <a:gd name="connsiteY2" fmla="*/ 9506858 h 9506858"/>
              <a:gd name="connsiteX3" fmla="*/ 0 w 5522685"/>
              <a:gd name="connsiteY3" fmla="*/ 9506858 h 9506858"/>
              <a:gd name="connsiteX0" fmla="*/ 0 w 5917385"/>
              <a:gd name="connsiteY0" fmla="*/ 9506858 h 9506858"/>
              <a:gd name="connsiteX1" fmla="*/ 0 w 5917385"/>
              <a:gd name="connsiteY1" fmla="*/ 0 h 9506858"/>
              <a:gd name="connsiteX2" fmla="*/ 5522685 w 5917385"/>
              <a:gd name="connsiteY2" fmla="*/ 9506858 h 9506858"/>
              <a:gd name="connsiteX3" fmla="*/ 0 w 5917385"/>
              <a:gd name="connsiteY3" fmla="*/ 9506858 h 9506858"/>
              <a:gd name="connsiteX0" fmla="*/ 0 w 5916625"/>
              <a:gd name="connsiteY0" fmla="*/ 9507008 h 9507008"/>
              <a:gd name="connsiteX1" fmla="*/ 0 w 5916625"/>
              <a:gd name="connsiteY1" fmla="*/ 150 h 9507008"/>
              <a:gd name="connsiteX2" fmla="*/ 5522685 w 5916625"/>
              <a:gd name="connsiteY2" fmla="*/ 9507008 h 9507008"/>
              <a:gd name="connsiteX3" fmla="*/ 0 w 5916625"/>
              <a:gd name="connsiteY3" fmla="*/ 9507008 h 9507008"/>
              <a:gd name="connsiteX0" fmla="*/ 0 w 5912067"/>
              <a:gd name="connsiteY0" fmla="*/ 9506965 h 9506965"/>
              <a:gd name="connsiteX1" fmla="*/ 0 w 5912067"/>
              <a:gd name="connsiteY1" fmla="*/ 107 h 9506965"/>
              <a:gd name="connsiteX2" fmla="*/ 5522685 w 5912067"/>
              <a:gd name="connsiteY2" fmla="*/ 9506965 h 9506965"/>
              <a:gd name="connsiteX3" fmla="*/ 0 w 5912067"/>
              <a:gd name="connsiteY3" fmla="*/ 9506965 h 9506965"/>
              <a:gd name="connsiteX0" fmla="*/ 0 w 5939513"/>
              <a:gd name="connsiteY0" fmla="*/ 9506965 h 9521480"/>
              <a:gd name="connsiteX1" fmla="*/ 0 w 5939513"/>
              <a:gd name="connsiteY1" fmla="*/ 107 h 9521480"/>
              <a:gd name="connsiteX2" fmla="*/ 5551714 w 5939513"/>
              <a:gd name="connsiteY2" fmla="*/ 9521480 h 9521480"/>
              <a:gd name="connsiteX3" fmla="*/ 0 w 5939513"/>
              <a:gd name="connsiteY3" fmla="*/ 9506965 h 9521480"/>
              <a:gd name="connsiteX0" fmla="*/ 232229 w 6159513"/>
              <a:gd name="connsiteY0" fmla="*/ 9506965 h 9521480"/>
              <a:gd name="connsiteX1" fmla="*/ 0 w 6159513"/>
              <a:gd name="connsiteY1" fmla="*/ 107 h 9521480"/>
              <a:gd name="connsiteX2" fmla="*/ 5783943 w 6159513"/>
              <a:gd name="connsiteY2" fmla="*/ 9521480 h 9521480"/>
              <a:gd name="connsiteX3" fmla="*/ 232229 w 6159513"/>
              <a:gd name="connsiteY3" fmla="*/ 9506965 h 9521480"/>
              <a:gd name="connsiteX0" fmla="*/ 232229 w 6192988"/>
              <a:gd name="connsiteY0" fmla="*/ 9531936 h 9546451"/>
              <a:gd name="connsiteX1" fmla="*/ 0 w 6192988"/>
              <a:gd name="connsiteY1" fmla="*/ 25078 h 9546451"/>
              <a:gd name="connsiteX2" fmla="*/ 5783943 w 6192988"/>
              <a:gd name="connsiteY2" fmla="*/ 9546451 h 9546451"/>
              <a:gd name="connsiteX3" fmla="*/ 232229 w 6192988"/>
              <a:gd name="connsiteY3" fmla="*/ 9531936 h 9546451"/>
              <a:gd name="connsiteX0" fmla="*/ 0 w 5976090"/>
              <a:gd name="connsiteY0" fmla="*/ 9531936 h 9546451"/>
              <a:gd name="connsiteX1" fmla="*/ 14513 w 5976090"/>
              <a:gd name="connsiteY1" fmla="*/ 25078 h 9546451"/>
              <a:gd name="connsiteX2" fmla="*/ 5551714 w 5976090"/>
              <a:gd name="connsiteY2" fmla="*/ 9546451 h 9546451"/>
              <a:gd name="connsiteX3" fmla="*/ 0 w 5976090"/>
              <a:gd name="connsiteY3" fmla="*/ 9531936 h 9546451"/>
              <a:gd name="connsiteX0" fmla="*/ 0 w 5989575"/>
              <a:gd name="connsiteY0" fmla="*/ 9517497 h 9532012"/>
              <a:gd name="connsiteX1" fmla="*/ 217713 w 5989575"/>
              <a:gd name="connsiteY1" fmla="*/ 25153 h 9532012"/>
              <a:gd name="connsiteX2" fmla="*/ 5551714 w 5989575"/>
              <a:gd name="connsiteY2" fmla="*/ 9532012 h 9532012"/>
              <a:gd name="connsiteX3" fmla="*/ 0 w 5989575"/>
              <a:gd name="connsiteY3" fmla="*/ 9517497 h 9532012"/>
              <a:gd name="connsiteX0" fmla="*/ 0 w 5976090"/>
              <a:gd name="connsiteY0" fmla="*/ 9575258 h 9589773"/>
              <a:gd name="connsiteX1" fmla="*/ 14513 w 5976090"/>
              <a:gd name="connsiteY1" fmla="*/ 24857 h 9589773"/>
              <a:gd name="connsiteX2" fmla="*/ 5551714 w 5976090"/>
              <a:gd name="connsiteY2" fmla="*/ 9589773 h 9589773"/>
              <a:gd name="connsiteX3" fmla="*/ 0 w 5976090"/>
              <a:gd name="connsiteY3" fmla="*/ 9575258 h 9589773"/>
              <a:gd name="connsiteX0" fmla="*/ 0 w 5977027"/>
              <a:gd name="connsiteY0" fmla="*/ 9575258 h 9589773"/>
              <a:gd name="connsiteX1" fmla="*/ 29028 w 5977027"/>
              <a:gd name="connsiteY1" fmla="*/ 24857 h 9589773"/>
              <a:gd name="connsiteX2" fmla="*/ 5551714 w 5977027"/>
              <a:gd name="connsiteY2" fmla="*/ 9589773 h 9589773"/>
              <a:gd name="connsiteX3" fmla="*/ 0 w 5977027"/>
              <a:gd name="connsiteY3" fmla="*/ 9575258 h 9589773"/>
              <a:gd name="connsiteX0" fmla="*/ 0 w 5976090"/>
              <a:gd name="connsiteY0" fmla="*/ 9575258 h 9589773"/>
              <a:gd name="connsiteX1" fmla="*/ 14514 w 5976090"/>
              <a:gd name="connsiteY1" fmla="*/ 24857 h 9589773"/>
              <a:gd name="connsiteX2" fmla="*/ 5551714 w 5976090"/>
              <a:gd name="connsiteY2" fmla="*/ 9589773 h 9589773"/>
              <a:gd name="connsiteX3" fmla="*/ 0 w 5976090"/>
              <a:gd name="connsiteY3" fmla="*/ 9575258 h 9589773"/>
              <a:gd name="connsiteX0" fmla="*/ 1396 w 5976554"/>
              <a:gd name="connsiteY0" fmla="*/ 9589699 h 9604214"/>
              <a:gd name="connsiteX1" fmla="*/ 1396 w 5976554"/>
              <a:gd name="connsiteY1" fmla="*/ 24784 h 9604214"/>
              <a:gd name="connsiteX2" fmla="*/ 5553110 w 5976554"/>
              <a:gd name="connsiteY2" fmla="*/ 9604214 h 9604214"/>
              <a:gd name="connsiteX3" fmla="*/ 1396 w 5976554"/>
              <a:gd name="connsiteY3" fmla="*/ 9589699 h 9604214"/>
              <a:gd name="connsiteX0" fmla="*/ 1396 w 5791407"/>
              <a:gd name="connsiteY0" fmla="*/ 9589348 h 9603863"/>
              <a:gd name="connsiteX1" fmla="*/ 1396 w 5791407"/>
              <a:gd name="connsiteY1" fmla="*/ 24433 h 9603863"/>
              <a:gd name="connsiteX2" fmla="*/ 5553110 w 5791407"/>
              <a:gd name="connsiteY2" fmla="*/ 9603863 h 9603863"/>
              <a:gd name="connsiteX3" fmla="*/ 1396 w 5791407"/>
              <a:gd name="connsiteY3" fmla="*/ 9589348 h 9603863"/>
              <a:gd name="connsiteX0" fmla="*/ 1396 w 5905889"/>
              <a:gd name="connsiteY0" fmla="*/ 9587362 h 9601877"/>
              <a:gd name="connsiteX1" fmla="*/ 1396 w 5905889"/>
              <a:gd name="connsiteY1" fmla="*/ 22447 h 9601877"/>
              <a:gd name="connsiteX2" fmla="*/ 5553110 w 5905889"/>
              <a:gd name="connsiteY2" fmla="*/ 9601877 h 9601877"/>
              <a:gd name="connsiteX3" fmla="*/ 1396 w 5905889"/>
              <a:gd name="connsiteY3" fmla="*/ 9587362 h 9601877"/>
              <a:gd name="connsiteX0" fmla="*/ 1396 w 5909830"/>
              <a:gd name="connsiteY0" fmla="*/ 9565009 h 9579524"/>
              <a:gd name="connsiteX1" fmla="*/ 1396 w 5909830"/>
              <a:gd name="connsiteY1" fmla="*/ 94 h 9579524"/>
              <a:gd name="connsiteX2" fmla="*/ 5553110 w 5909830"/>
              <a:gd name="connsiteY2" fmla="*/ 9579524 h 9579524"/>
              <a:gd name="connsiteX3" fmla="*/ 1396 w 5909830"/>
              <a:gd name="connsiteY3" fmla="*/ 9565009 h 9579524"/>
              <a:gd name="connsiteX0" fmla="*/ 15157 w 5922751"/>
              <a:gd name="connsiteY0" fmla="*/ 9390840 h 9405355"/>
              <a:gd name="connsiteX1" fmla="*/ 643 w 5922751"/>
              <a:gd name="connsiteY1" fmla="*/ 97 h 9405355"/>
              <a:gd name="connsiteX2" fmla="*/ 5566871 w 5922751"/>
              <a:gd name="connsiteY2" fmla="*/ 9405355 h 9405355"/>
              <a:gd name="connsiteX3" fmla="*/ 15157 w 5922751"/>
              <a:gd name="connsiteY3" fmla="*/ 9390840 h 9405355"/>
              <a:gd name="connsiteX0" fmla="*/ 1396 w 5909830"/>
              <a:gd name="connsiteY0" fmla="*/ 9521465 h 9535980"/>
              <a:gd name="connsiteX1" fmla="*/ 1397 w 5909830"/>
              <a:gd name="connsiteY1" fmla="*/ 94 h 9535980"/>
              <a:gd name="connsiteX2" fmla="*/ 5553110 w 5909830"/>
              <a:gd name="connsiteY2" fmla="*/ 9535980 h 9535980"/>
              <a:gd name="connsiteX3" fmla="*/ 1396 w 5909830"/>
              <a:gd name="connsiteY3" fmla="*/ 9521465 h 9535980"/>
              <a:gd name="connsiteX0" fmla="*/ 1396 w 5923841"/>
              <a:gd name="connsiteY0" fmla="*/ 9523299 h 9537814"/>
              <a:gd name="connsiteX1" fmla="*/ 1397 w 5923841"/>
              <a:gd name="connsiteY1" fmla="*/ 1928 h 9537814"/>
              <a:gd name="connsiteX2" fmla="*/ 5553110 w 5923841"/>
              <a:gd name="connsiteY2" fmla="*/ 9537814 h 9537814"/>
              <a:gd name="connsiteX3" fmla="*/ 1396 w 5923841"/>
              <a:gd name="connsiteY3" fmla="*/ 9523299 h 9537814"/>
              <a:gd name="connsiteX0" fmla="*/ 1396 w 5929900"/>
              <a:gd name="connsiteY0" fmla="*/ 9522098 h 9536613"/>
              <a:gd name="connsiteX1" fmla="*/ 1397 w 5929900"/>
              <a:gd name="connsiteY1" fmla="*/ 727 h 9536613"/>
              <a:gd name="connsiteX2" fmla="*/ 5553110 w 5929900"/>
              <a:gd name="connsiteY2" fmla="*/ 9536613 h 9536613"/>
              <a:gd name="connsiteX3" fmla="*/ 1396 w 5929900"/>
              <a:gd name="connsiteY3" fmla="*/ 9522098 h 953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9900" h="9536613">
                <a:moveTo>
                  <a:pt x="1396" y="9522098"/>
                </a:moveTo>
                <a:cubicBezTo>
                  <a:pt x="6234" y="6353145"/>
                  <a:pt x="-3441" y="3169680"/>
                  <a:pt x="1397" y="727"/>
                </a:cubicBezTo>
                <a:cubicBezTo>
                  <a:pt x="2887321" y="-67006"/>
                  <a:pt x="7239192" y="4611438"/>
                  <a:pt x="5553110" y="9536613"/>
                </a:cubicBezTo>
                <a:lnTo>
                  <a:pt x="1396" y="95220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8" name="Freeform 57"/>
          <p:cNvSpPr/>
          <p:nvPr/>
        </p:nvSpPr>
        <p:spPr>
          <a:xfrm rot="10800000">
            <a:off x="0" y="-17303"/>
            <a:ext cx="9534525" cy="5650865"/>
          </a:xfrm>
          <a:custGeom>
            <a:avLst/>
            <a:gdLst>
              <a:gd name="connsiteX0" fmla="*/ 7757587 w 10225369"/>
              <a:gd name="connsiteY0" fmla="*/ 2522 h 6146449"/>
              <a:gd name="connsiteX1" fmla="*/ 9925490 w 10225369"/>
              <a:gd name="connsiteY1" fmla="*/ 347698 h 6146449"/>
              <a:gd name="connsiteX2" fmla="*/ 10225369 w 10225369"/>
              <a:gd name="connsiteY2" fmla="*/ 481935 h 6146449"/>
              <a:gd name="connsiteX3" fmla="*/ 10225369 w 10225369"/>
              <a:gd name="connsiteY3" fmla="*/ 639853 h 6146449"/>
              <a:gd name="connsiteX4" fmla="*/ 9922400 w 10225369"/>
              <a:gd name="connsiteY4" fmla="*/ 520992 h 6146449"/>
              <a:gd name="connsiteX5" fmla="*/ 692472 w 10225369"/>
              <a:gd name="connsiteY5" fmla="*/ 6146449 h 6146449"/>
              <a:gd name="connsiteX6" fmla="*/ 0 w 10225369"/>
              <a:gd name="connsiteY6" fmla="*/ 6146448 h 6146449"/>
              <a:gd name="connsiteX7" fmla="*/ 7757587 w 10225369"/>
              <a:gd name="connsiteY7" fmla="*/ 2522 h 6146449"/>
              <a:gd name="connsiteX0" fmla="*/ 7757587 w 10225369"/>
              <a:gd name="connsiteY0" fmla="*/ 338818 h 6482745"/>
              <a:gd name="connsiteX1" fmla="*/ 10225369 w 10225369"/>
              <a:gd name="connsiteY1" fmla="*/ 818231 h 6482745"/>
              <a:gd name="connsiteX2" fmla="*/ 10225369 w 10225369"/>
              <a:gd name="connsiteY2" fmla="*/ 976149 h 6482745"/>
              <a:gd name="connsiteX3" fmla="*/ 9922400 w 10225369"/>
              <a:gd name="connsiteY3" fmla="*/ 857288 h 6482745"/>
              <a:gd name="connsiteX4" fmla="*/ 692472 w 10225369"/>
              <a:gd name="connsiteY4" fmla="*/ 6482745 h 6482745"/>
              <a:gd name="connsiteX5" fmla="*/ 0 w 10225369"/>
              <a:gd name="connsiteY5" fmla="*/ 6482744 h 6482745"/>
              <a:gd name="connsiteX6" fmla="*/ 7757587 w 10225369"/>
              <a:gd name="connsiteY6" fmla="*/ 338818 h 6482745"/>
              <a:gd name="connsiteX0" fmla="*/ 7757587 w 10225369"/>
              <a:gd name="connsiteY0" fmla="*/ 338818 h 6482745"/>
              <a:gd name="connsiteX1" fmla="*/ 10225369 w 10225369"/>
              <a:gd name="connsiteY1" fmla="*/ 818231 h 6482745"/>
              <a:gd name="connsiteX2" fmla="*/ 10225369 w 10225369"/>
              <a:gd name="connsiteY2" fmla="*/ 976149 h 6482745"/>
              <a:gd name="connsiteX3" fmla="*/ 692472 w 10225369"/>
              <a:gd name="connsiteY3" fmla="*/ 6482745 h 6482745"/>
              <a:gd name="connsiteX4" fmla="*/ 0 w 10225369"/>
              <a:gd name="connsiteY4" fmla="*/ 6482744 h 6482745"/>
              <a:gd name="connsiteX5" fmla="*/ 7757587 w 10225369"/>
              <a:gd name="connsiteY5" fmla="*/ 338818 h 6482745"/>
              <a:gd name="connsiteX0" fmla="*/ 7757587 w 10225369"/>
              <a:gd name="connsiteY0" fmla="*/ 338818 h 6482745"/>
              <a:gd name="connsiteX1" fmla="*/ 10225369 w 10225369"/>
              <a:gd name="connsiteY1" fmla="*/ 818231 h 6482745"/>
              <a:gd name="connsiteX2" fmla="*/ 10225369 w 10225369"/>
              <a:gd name="connsiteY2" fmla="*/ 976149 h 6482745"/>
              <a:gd name="connsiteX3" fmla="*/ 692472 w 10225369"/>
              <a:gd name="connsiteY3" fmla="*/ 6482745 h 6482745"/>
              <a:gd name="connsiteX4" fmla="*/ 0 w 10225369"/>
              <a:gd name="connsiteY4" fmla="*/ 6482744 h 6482745"/>
              <a:gd name="connsiteX5" fmla="*/ 7757587 w 10225369"/>
              <a:gd name="connsiteY5" fmla="*/ 338818 h 6482745"/>
              <a:gd name="connsiteX0" fmla="*/ 7757587 w 10225369"/>
              <a:gd name="connsiteY0" fmla="*/ 338818 h 6483391"/>
              <a:gd name="connsiteX1" fmla="*/ 10225369 w 10225369"/>
              <a:gd name="connsiteY1" fmla="*/ 818231 h 6483391"/>
              <a:gd name="connsiteX2" fmla="*/ 10225369 w 10225369"/>
              <a:gd name="connsiteY2" fmla="*/ 976149 h 6483391"/>
              <a:gd name="connsiteX3" fmla="*/ 692472 w 10225369"/>
              <a:gd name="connsiteY3" fmla="*/ 6482745 h 6483391"/>
              <a:gd name="connsiteX4" fmla="*/ 0 w 10225369"/>
              <a:gd name="connsiteY4" fmla="*/ 6482744 h 6483391"/>
              <a:gd name="connsiteX5" fmla="*/ 7757587 w 10225369"/>
              <a:gd name="connsiteY5" fmla="*/ 338818 h 6483391"/>
              <a:gd name="connsiteX0" fmla="*/ 0 w 10225369"/>
              <a:gd name="connsiteY0" fmla="*/ 5664513 h 5665160"/>
              <a:gd name="connsiteX1" fmla="*/ 10225369 w 10225369"/>
              <a:gd name="connsiteY1" fmla="*/ 0 h 5665160"/>
              <a:gd name="connsiteX2" fmla="*/ 10225369 w 10225369"/>
              <a:gd name="connsiteY2" fmla="*/ 157918 h 5665160"/>
              <a:gd name="connsiteX3" fmla="*/ 692472 w 10225369"/>
              <a:gd name="connsiteY3" fmla="*/ 5664514 h 5665160"/>
              <a:gd name="connsiteX4" fmla="*/ 0 w 10225369"/>
              <a:gd name="connsiteY4" fmla="*/ 5664513 h 5665160"/>
              <a:gd name="connsiteX0" fmla="*/ 0 w 10225369"/>
              <a:gd name="connsiteY0" fmla="*/ 5872499 h 5873146"/>
              <a:gd name="connsiteX1" fmla="*/ 10225369 w 10225369"/>
              <a:gd name="connsiteY1" fmla="*/ 207986 h 5873146"/>
              <a:gd name="connsiteX2" fmla="*/ 10225369 w 10225369"/>
              <a:gd name="connsiteY2" fmla="*/ 365904 h 5873146"/>
              <a:gd name="connsiteX3" fmla="*/ 692472 w 10225369"/>
              <a:gd name="connsiteY3" fmla="*/ 5872500 h 5873146"/>
              <a:gd name="connsiteX4" fmla="*/ 0 w 10225369"/>
              <a:gd name="connsiteY4" fmla="*/ 5872499 h 5873146"/>
              <a:gd name="connsiteX0" fmla="*/ 0 w 10225369"/>
              <a:gd name="connsiteY0" fmla="*/ 5876852 h 5877499"/>
              <a:gd name="connsiteX1" fmla="*/ 10225369 w 10225369"/>
              <a:gd name="connsiteY1" fmla="*/ 212339 h 5877499"/>
              <a:gd name="connsiteX2" fmla="*/ 10225369 w 10225369"/>
              <a:gd name="connsiteY2" fmla="*/ 370257 h 5877499"/>
              <a:gd name="connsiteX3" fmla="*/ 692472 w 10225369"/>
              <a:gd name="connsiteY3" fmla="*/ 5876853 h 5877499"/>
              <a:gd name="connsiteX4" fmla="*/ 0 w 10225369"/>
              <a:gd name="connsiteY4" fmla="*/ 5876852 h 5877499"/>
              <a:gd name="connsiteX0" fmla="*/ 38 w 10225407"/>
              <a:gd name="connsiteY0" fmla="*/ 5851950 h 5852597"/>
              <a:gd name="connsiteX1" fmla="*/ 10225407 w 10225407"/>
              <a:gd name="connsiteY1" fmla="*/ 187437 h 5852597"/>
              <a:gd name="connsiteX2" fmla="*/ 10225407 w 10225407"/>
              <a:gd name="connsiteY2" fmla="*/ 345355 h 5852597"/>
              <a:gd name="connsiteX3" fmla="*/ 692510 w 10225407"/>
              <a:gd name="connsiteY3" fmla="*/ 5851951 h 5852597"/>
              <a:gd name="connsiteX4" fmla="*/ 38 w 10225407"/>
              <a:gd name="connsiteY4" fmla="*/ 5851950 h 5852597"/>
              <a:gd name="connsiteX0" fmla="*/ 29 w 10225398"/>
              <a:gd name="connsiteY0" fmla="*/ 5936380 h 5937027"/>
              <a:gd name="connsiteX1" fmla="*/ 10225398 w 10225398"/>
              <a:gd name="connsiteY1" fmla="*/ 271867 h 5937027"/>
              <a:gd name="connsiteX2" fmla="*/ 10225398 w 10225398"/>
              <a:gd name="connsiteY2" fmla="*/ 429785 h 5937027"/>
              <a:gd name="connsiteX3" fmla="*/ 692501 w 10225398"/>
              <a:gd name="connsiteY3" fmla="*/ 5936381 h 5937027"/>
              <a:gd name="connsiteX4" fmla="*/ 29 w 10225398"/>
              <a:gd name="connsiteY4" fmla="*/ 5936380 h 5937027"/>
              <a:gd name="connsiteX0" fmla="*/ 31 w 10225400"/>
              <a:gd name="connsiteY0" fmla="*/ 5918692 h 5919339"/>
              <a:gd name="connsiteX1" fmla="*/ 10225400 w 10225400"/>
              <a:gd name="connsiteY1" fmla="*/ 254179 h 5919339"/>
              <a:gd name="connsiteX2" fmla="*/ 10225400 w 10225400"/>
              <a:gd name="connsiteY2" fmla="*/ 412097 h 5919339"/>
              <a:gd name="connsiteX3" fmla="*/ 692503 w 10225400"/>
              <a:gd name="connsiteY3" fmla="*/ 5918693 h 5919339"/>
              <a:gd name="connsiteX4" fmla="*/ 31 w 10225400"/>
              <a:gd name="connsiteY4" fmla="*/ 5918692 h 5919339"/>
              <a:gd name="connsiteX0" fmla="*/ 36 w 9803374"/>
              <a:gd name="connsiteY0" fmla="*/ 5935755 h 5935921"/>
              <a:gd name="connsiteX1" fmla="*/ 9803374 w 9803374"/>
              <a:gd name="connsiteY1" fmla="*/ 253657 h 5935921"/>
              <a:gd name="connsiteX2" fmla="*/ 9803374 w 9803374"/>
              <a:gd name="connsiteY2" fmla="*/ 411575 h 5935921"/>
              <a:gd name="connsiteX3" fmla="*/ 270477 w 9803374"/>
              <a:gd name="connsiteY3" fmla="*/ 5918171 h 5935921"/>
              <a:gd name="connsiteX4" fmla="*/ 36 w 9803374"/>
              <a:gd name="connsiteY4" fmla="*/ 5935755 h 5935921"/>
              <a:gd name="connsiteX0" fmla="*/ 284 w 9533181"/>
              <a:gd name="connsiteY0" fmla="*/ 5664514 h 5665160"/>
              <a:gd name="connsiteX1" fmla="*/ 9533181 w 9533181"/>
              <a:gd name="connsiteY1" fmla="*/ 0 h 5665160"/>
              <a:gd name="connsiteX2" fmla="*/ 9533181 w 9533181"/>
              <a:gd name="connsiteY2" fmla="*/ 157918 h 5665160"/>
              <a:gd name="connsiteX3" fmla="*/ 284 w 9533181"/>
              <a:gd name="connsiteY3" fmla="*/ 5664514 h 5665160"/>
              <a:gd name="connsiteX0" fmla="*/ 284 w 9533181"/>
              <a:gd name="connsiteY0" fmla="*/ 5664514 h 5665160"/>
              <a:gd name="connsiteX1" fmla="*/ 9533181 w 9533181"/>
              <a:gd name="connsiteY1" fmla="*/ 0 h 5665160"/>
              <a:gd name="connsiteX2" fmla="*/ 9533181 w 9533181"/>
              <a:gd name="connsiteY2" fmla="*/ 157918 h 5665160"/>
              <a:gd name="connsiteX3" fmla="*/ 284 w 9533181"/>
              <a:gd name="connsiteY3" fmla="*/ 5664514 h 5665160"/>
              <a:gd name="connsiteX0" fmla="*/ 284 w 9533181"/>
              <a:gd name="connsiteY0" fmla="*/ 5927224 h 5927870"/>
              <a:gd name="connsiteX1" fmla="*/ 9533181 w 9533181"/>
              <a:gd name="connsiteY1" fmla="*/ 262710 h 5927870"/>
              <a:gd name="connsiteX2" fmla="*/ 9533181 w 9533181"/>
              <a:gd name="connsiteY2" fmla="*/ 420628 h 5927870"/>
              <a:gd name="connsiteX3" fmla="*/ 284 w 9533181"/>
              <a:gd name="connsiteY3" fmla="*/ 5927224 h 5927870"/>
              <a:gd name="connsiteX0" fmla="*/ 372 w 9533269"/>
              <a:gd name="connsiteY0" fmla="*/ 5927224 h 5927706"/>
              <a:gd name="connsiteX1" fmla="*/ 9533269 w 9533269"/>
              <a:gd name="connsiteY1" fmla="*/ 262710 h 5927706"/>
              <a:gd name="connsiteX2" fmla="*/ 9533269 w 9533269"/>
              <a:gd name="connsiteY2" fmla="*/ 420628 h 5927706"/>
              <a:gd name="connsiteX3" fmla="*/ 372 w 9533269"/>
              <a:gd name="connsiteY3" fmla="*/ 5927224 h 5927706"/>
              <a:gd name="connsiteX0" fmla="*/ 372 w 9533269"/>
              <a:gd name="connsiteY0" fmla="*/ 5880269 h 5880751"/>
              <a:gd name="connsiteX1" fmla="*/ 9533269 w 9533269"/>
              <a:gd name="connsiteY1" fmla="*/ 215755 h 5880751"/>
              <a:gd name="connsiteX2" fmla="*/ 9533269 w 9533269"/>
              <a:gd name="connsiteY2" fmla="*/ 373673 h 5880751"/>
              <a:gd name="connsiteX3" fmla="*/ 372 w 9533269"/>
              <a:gd name="connsiteY3" fmla="*/ 5880269 h 5880751"/>
              <a:gd name="connsiteX0" fmla="*/ 372 w 9533269"/>
              <a:gd name="connsiteY0" fmla="*/ 5933220 h 5933702"/>
              <a:gd name="connsiteX1" fmla="*/ 9533269 w 9533269"/>
              <a:gd name="connsiteY1" fmla="*/ 268706 h 5933702"/>
              <a:gd name="connsiteX2" fmla="*/ 9533269 w 9533269"/>
              <a:gd name="connsiteY2" fmla="*/ 426624 h 5933702"/>
              <a:gd name="connsiteX3" fmla="*/ 372 w 9533269"/>
              <a:gd name="connsiteY3" fmla="*/ 5933220 h 5933702"/>
              <a:gd name="connsiteX0" fmla="*/ 372 w 9533269"/>
              <a:gd name="connsiteY0" fmla="*/ 5909527 h 5910009"/>
              <a:gd name="connsiteX1" fmla="*/ 9533269 w 9533269"/>
              <a:gd name="connsiteY1" fmla="*/ 245013 h 5910009"/>
              <a:gd name="connsiteX2" fmla="*/ 9533269 w 9533269"/>
              <a:gd name="connsiteY2" fmla="*/ 402931 h 5910009"/>
              <a:gd name="connsiteX3" fmla="*/ 372 w 9533269"/>
              <a:gd name="connsiteY3" fmla="*/ 5909527 h 5910009"/>
              <a:gd name="connsiteX0" fmla="*/ 372 w 9533269"/>
              <a:gd name="connsiteY0" fmla="*/ 5940362 h 5940844"/>
              <a:gd name="connsiteX1" fmla="*/ 9533269 w 9533269"/>
              <a:gd name="connsiteY1" fmla="*/ 275848 h 5940844"/>
              <a:gd name="connsiteX2" fmla="*/ 9533269 w 9533269"/>
              <a:gd name="connsiteY2" fmla="*/ 433766 h 5940844"/>
              <a:gd name="connsiteX3" fmla="*/ 372 w 9533269"/>
              <a:gd name="connsiteY3" fmla="*/ 5940362 h 5940844"/>
              <a:gd name="connsiteX0" fmla="*/ 372 w 9533269"/>
              <a:gd name="connsiteY0" fmla="*/ 5916666 h 5917148"/>
              <a:gd name="connsiteX1" fmla="*/ 9533269 w 9533269"/>
              <a:gd name="connsiteY1" fmla="*/ 252152 h 5917148"/>
              <a:gd name="connsiteX2" fmla="*/ 9533269 w 9533269"/>
              <a:gd name="connsiteY2" fmla="*/ 410070 h 5917148"/>
              <a:gd name="connsiteX3" fmla="*/ 372 w 9533269"/>
              <a:gd name="connsiteY3" fmla="*/ 5916666 h 5917148"/>
              <a:gd name="connsiteX0" fmla="*/ 372 w 9533269"/>
              <a:gd name="connsiteY0" fmla="*/ 5945950 h 5946432"/>
              <a:gd name="connsiteX1" fmla="*/ 9533269 w 9533269"/>
              <a:gd name="connsiteY1" fmla="*/ 281436 h 5946432"/>
              <a:gd name="connsiteX2" fmla="*/ 9533269 w 9533269"/>
              <a:gd name="connsiteY2" fmla="*/ 439354 h 5946432"/>
              <a:gd name="connsiteX3" fmla="*/ 372 w 9533269"/>
              <a:gd name="connsiteY3" fmla="*/ 5945950 h 5946432"/>
              <a:gd name="connsiteX0" fmla="*/ 216 w 9533113"/>
              <a:gd name="connsiteY0" fmla="*/ 5945950 h 5946396"/>
              <a:gd name="connsiteX1" fmla="*/ 9533113 w 9533113"/>
              <a:gd name="connsiteY1" fmla="*/ 281436 h 5946396"/>
              <a:gd name="connsiteX2" fmla="*/ 9533113 w 9533113"/>
              <a:gd name="connsiteY2" fmla="*/ 439354 h 5946396"/>
              <a:gd name="connsiteX3" fmla="*/ 216 w 9533113"/>
              <a:gd name="connsiteY3" fmla="*/ 5945950 h 5946396"/>
              <a:gd name="connsiteX0" fmla="*/ 216 w 9533113"/>
              <a:gd name="connsiteY0" fmla="*/ 5945950 h 5946459"/>
              <a:gd name="connsiteX1" fmla="*/ 9533113 w 9533113"/>
              <a:gd name="connsiteY1" fmla="*/ 281436 h 5946459"/>
              <a:gd name="connsiteX2" fmla="*/ 9533113 w 9533113"/>
              <a:gd name="connsiteY2" fmla="*/ 1283415 h 5946459"/>
              <a:gd name="connsiteX3" fmla="*/ 216 w 9533113"/>
              <a:gd name="connsiteY3" fmla="*/ 5945950 h 5946459"/>
              <a:gd name="connsiteX0" fmla="*/ 139 w 9533036"/>
              <a:gd name="connsiteY0" fmla="*/ 5945950 h 5946377"/>
              <a:gd name="connsiteX1" fmla="*/ 9533036 w 9533036"/>
              <a:gd name="connsiteY1" fmla="*/ 281436 h 5946377"/>
              <a:gd name="connsiteX2" fmla="*/ 9533036 w 9533036"/>
              <a:gd name="connsiteY2" fmla="*/ 1283415 h 5946377"/>
              <a:gd name="connsiteX3" fmla="*/ 139 w 9533036"/>
              <a:gd name="connsiteY3" fmla="*/ 5945950 h 5946377"/>
              <a:gd name="connsiteX0" fmla="*/ 139 w 9533036"/>
              <a:gd name="connsiteY0" fmla="*/ 5995879 h 5996306"/>
              <a:gd name="connsiteX1" fmla="*/ 9533036 w 9533036"/>
              <a:gd name="connsiteY1" fmla="*/ 331365 h 5996306"/>
              <a:gd name="connsiteX2" fmla="*/ 9533036 w 9533036"/>
              <a:gd name="connsiteY2" fmla="*/ 1333344 h 5996306"/>
              <a:gd name="connsiteX3" fmla="*/ 139 w 9533036"/>
              <a:gd name="connsiteY3" fmla="*/ 5995879 h 5996306"/>
              <a:gd name="connsiteX0" fmla="*/ 0 w 9532897"/>
              <a:gd name="connsiteY0" fmla="*/ 5995879 h 5995879"/>
              <a:gd name="connsiteX1" fmla="*/ 9532897 w 9532897"/>
              <a:gd name="connsiteY1" fmla="*/ 331365 h 5995879"/>
              <a:gd name="connsiteX2" fmla="*/ 9532897 w 9532897"/>
              <a:gd name="connsiteY2" fmla="*/ 1333344 h 5995879"/>
              <a:gd name="connsiteX3" fmla="*/ 0 w 9532897"/>
              <a:gd name="connsiteY3" fmla="*/ 5995879 h 5995879"/>
              <a:gd name="connsiteX0" fmla="*/ 0 w 9579392"/>
              <a:gd name="connsiteY0" fmla="*/ 6009998 h 6009998"/>
              <a:gd name="connsiteX1" fmla="*/ 9579392 w 9579392"/>
              <a:gd name="connsiteY1" fmla="*/ 329986 h 6009998"/>
              <a:gd name="connsiteX2" fmla="*/ 9579392 w 9579392"/>
              <a:gd name="connsiteY2" fmla="*/ 1331965 h 6009998"/>
              <a:gd name="connsiteX3" fmla="*/ 0 w 9579392"/>
              <a:gd name="connsiteY3" fmla="*/ 6009998 h 6009998"/>
              <a:gd name="connsiteX0" fmla="*/ 0 w 9579392"/>
              <a:gd name="connsiteY0" fmla="*/ 6009998 h 6009998"/>
              <a:gd name="connsiteX1" fmla="*/ 9579392 w 9579392"/>
              <a:gd name="connsiteY1" fmla="*/ 329986 h 6009998"/>
              <a:gd name="connsiteX2" fmla="*/ 9579392 w 9579392"/>
              <a:gd name="connsiteY2" fmla="*/ 691885 h 6009998"/>
              <a:gd name="connsiteX3" fmla="*/ 0 w 9579392"/>
              <a:gd name="connsiteY3" fmla="*/ 6009998 h 6009998"/>
              <a:gd name="connsiteX0" fmla="*/ 0 w 9579392"/>
              <a:gd name="connsiteY0" fmla="*/ 6009998 h 6009998"/>
              <a:gd name="connsiteX1" fmla="*/ 9579392 w 9579392"/>
              <a:gd name="connsiteY1" fmla="*/ 329986 h 6009998"/>
              <a:gd name="connsiteX2" fmla="*/ 9579392 w 9579392"/>
              <a:gd name="connsiteY2" fmla="*/ 691885 h 6009998"/>
              <a:gd name="connsiteX3" fmla="*/ 0 w 9579392"/>
              <a:gd name="connsiteY3" fmla="*/ 6009998 h 6009998"/>
              <a:gd name="connsiteX0" fmla="*/ 0 w 9579392"/>
              <a:gd name="connsiteY0" fmla="*/ 5993108 h 5993108"/>
              <a:gd name="connsiteX1" fmla="*/ 9579392 w 9579392"/>
              <a:gd name="connsiteY1" fmla="*/ 313096 h 5993108"/>
              <a:gd name="connsiteX2" fmla="*/ 9579392 w 9579392"/>
              <a:gd name="connsiteY2" fmla="*/ 674995 h 5993108"/>
              <a:gd name="connsiteX3" fmla="*/ 0 w 9579392"/>
              <a:gd name="connsiteY3" fmla="*/ 5993108 h 5993108"/>
              <a:gd name="connsiteX0" fmla="*/ 0 w 9579392"/>
              <a:gd name="connsiteY0" fmla="*/ 5973390 h 5973390"/>
              <a:gd name="connsiteX1" fmla="*/ 9579392 w 9579392"/>
              <a:gd name="connsiteY1" fmla="*/ 293378 h 5973390"/>
              <a:gd name="connsiteX2" fmla="*/ 9579392 w 9579392"/>
              <a:gd name="connsiteY2" fmla="*/ 655277 h 5973390"/>
              <a:gd name="connsiteX3" fmla="*/ 0 w 9579392"/>
              <a:gd name="connsiteY3" fmla="*/ 5973390 h 5973390"/>
              <a:gd name="connsiteX0" fmla="*/ 0 w 9579392"/>
              <a:gd name="connsiteY0" fmla="*/ 5978654 h 5978654"/>
              <a:gd name="connsiteX1" fmla="*/ 9579392 w 9579392"/>
              <a:gd name="connsiteY1" fmla="*/ 298642 h 5978654"/>
              <a:gd name="connsiteX2" fmla="*/ 9579392 w 9579392"/>
              <a:gd name="connsiteY2" fmla="*/ 660541 h 5978654"/>
              <a:gd name="connsiteX3" fmla="*/ 0 w 9579392"/>
              <a:gd name="connsiteY3" fmla="*/ 5978654 h 5978654"/>
              <a:gd name="connsiteX0" fmla="*/ 0 w 9579392"/>
              <a:gd name="connsiteY0" fmla="*/ 5991955 h 5991955"/>
              <a:gd name="connsiteX1" fmla="*/ 9579392 w 9579392"/>
              <a:gd name="connsiteY1" fmla="*/ 311943 h 5991955"/>
              <a:gd name="connsiteX2" fmla="*/ 9579392 w 9579392"/>
              <a:gd name="connsiteY2" fmla="*/ 673842 h 5991955"/>
              <a:gd name="connsiteX3" fmla="*/ 0 w 9579392"/>
              <a:gd name="connsiteY3" fmla="*/ 5991955 h 5991955"/>
              <a:gd name="connsiteX0" fmla="*/ 0 w 9579392"/>
              <a:gd name="connsiteY0" fmla="*/ 5991955 h 5991955"/>
              <a:gd name="connsiteX1" fmla="*/ 9579392 w 9579392"/>
              <a:gd name="connsiteY1" fmla="*/ 311943 h 5991955"/>
              <a:gd name="connsiteX2" fmla="*/ 9579392 w 9579392"/>
              <a:gd name="connsiteY2" fmla="*/ 673842 h 5991955"/>
              <a:gd name="connsiteX3" fmla="*/ 0 w 9579392"/>
              <a:gd name="connsiteY3" fmla="*/ 5991955 h 5991955"/>
              <a:gd name="connsiteX0" fmla="*/ 0 w 9579392"/>
              <a:gd name="connsiteY0" fmla="*/ 6007495 h 6007495"/>
              <a:gd name="connsiteX1" fmla="*/ 9579392 w 9579392"/>
              <a:gd name="connsiteY1" fmla="*/ 327483 h 6007495"/>
              <a:gd name="connsiteX2" fmla="*/ 9579392 w 9579392"/>
              <a:gd name="connsiteY2" fmla="*/ 689382 h 6007495"/>
              <a:gd name="connsiteX3" fmla="*/ 0 w 9579392"/>
              <a:gd name="connsiteY3" fmla="*/ 6007495 h 6007495"/>
              <a:gd name="connsiteX0" fmla="*/ 0 w 9579392"/>
              <a:gd name="connsiteY0" fmla="*/ 6012211 h 6012211"/>
              <a:gd name="connsiteX1" fmla="*/ 9579392 w 9579392"/>
              <a:gd name="connsiteY1" fmla="*/ 332199 h 6012211"/>
              <a:gd name="connsiteX2" fmla="*/ 9579392 w 9579392"/>
              <a:gd name="connsiteY2" fmla="*/ 694098 h 6012211"/>
              <a:gd name="connsiteX3" fmla="*/ 0 w 9579392"/>
              <a:gd name="connsiteY3" fmla="*/ 6012211 h 6012211"/>
              <a:gd name="connsiteX0" fmla="*/ 0 w 9487254"/>
              <a:gd name="connsiteY0" fmla="*/ 5913202 h 5913202"/>
              <a:gd name="connsiteX1" fmla="*/ 9487254 w 9487254"/>
              <a:gd name="connsiteY1" fmla="*/ 342247 h 5913202"/>
              <a:gd name="connsiteX2" fmla="*/ 9487254 w 9487254"/>
              <a:gd name="connsiteY2" fmla="*/ 704146 h 5913202"/>
              <a:gd name="connsiteX3" fmla="*/ 0 w 9487254"/>
              <a:gd name="connsiteY3" fmla="*/ 5913202 h 5913202"/>
              <a:gd name="connsiteX0" fmla="*/ 0 w 9520759"/>
              <a:gd name="connsiteY0" fmla="*/ 5936004 h 5936004"/>
              <a:gd name="connsiteX1" fmla="*/ 9520759 w 9520759"/>
              <a:gd name="connsiteY1" fmla="*/ 339882 h 5936004"/>
              <a:gd name="connsiteX2" fmla="*/ 9520759 w 9520759"/>
              <a:gd name="connsiteY2" fmla="*/ 701781 h 5936004"/>
              <a:gd name="connsiteX3" fmla="*/ 0 w 9520759"/>
              <a:gd name="connsiteY3" fmla="*/ 5936004 h 5936004"/>
              <a:gd name="connsiteX0" fmla="*/ 0 w 9520759"/>
              <a:gd name="connsiteY0" fmla="*/ 5911992 h 5911992"/>
              <a:gd name="connsiteX1" fmla="*/ 9520759 w 9520759"/>
              <a:gd name="connsiteY1" fmla="*/ 315870 h 5911992"/>
              <a:gd name="connsiteX2" fmla="*/ 9520759 w 9520759"/>
              <a:gd name="connsiteY2" fmla="*/ 677769 h 5911992"/>
              <a:gd name="connsiteX3" fmla="*/ 0 w 9520759"/>
              <a:gd name="connsiteY3" fmla="*/ 5911992 h 5911992"/>
              <a:gd name="connsiteX0" fmla="*/ 0 w 9520759"/>
              <a:gd name="connsiteY0" fmla="*/ 5883304 h 5883304"/>
              <a:gd name="connsiteX1" fmla="*/ 9520759 w 9520759"/>
              <a:gd name="connsiteY1" fmla="*/ 287182 h 5883304"/>
              <a:gd name="connsiteX2" fmla="*/ 9520759 w 9520759"/>
              <a:gd name="connsiteY2" fmla="*/ 649081 h 5883304"/>
              <a:gd name="connsiteX3" fmla="*/ 0 w 9520759"/>
              <a:gd name="connsiteY3" fmla="*/ 5883304 h 5883304"/>
              <a:gd name="connsiteX0" fmla="*/ 0 w 9520759"/>
              <a:gd name="connsiteY0" fmla="*/ 5923863 h 5923863"/>
              <a:gd name="connsiteX1" fmla="*/ 9520759 w 9520759"/>
              <a:gd name="connsiteY1" fmla="*/ 327741 h 5923863"/>
              <a:gd name="connsiteX2" fmla="*/ 9520759 w 9520759"/>
              <a:gd name="connsiteY2" fmla="*/ 689640 h 5923863"/>
              <a:gd name="connsiteX3" fmla="*/ 0 w 9520759"/>
              <a:gd name="connsiteY3" fmla="*/ 5923863 h 5923863"/>
              <a:gd name="connsiteX0" fmla="*/ 0 w 9520759"/>
              <a:gd name="connsiteY0" fmla="*/ 5923863 h 5923863"/>
              <a:gd name="connsiteX1" fmla="*/ 9520759 w 9520759"/>
              <a:gd name="connsiteY1" fmla="*/ 327741 h 5923863"/>
              <a:gd name="connsiteX2" fmla="*/ 9520759 w 9520759"/>
              <a:gd name="connsiteY2" fmla="*/ 689640 h 5923863"/>
              <a:gd name="connsiteX3" fmla="*/ 0 w 9520759"/>
              <a:gd name="connsiteY3" fmla="*/ 5923863 h 5923863"/>
              <a:gd name="connsiteX0" fmla="*/ 0 w 9520759"/>
              <a:gd name="connsiteY0" fmla="*/ 5923863 h 5923863"/>
              <a:gd name="connsiteX1" fmla="*/ 9520759 w 9520759"/>
              <a:gd name="connsiteY1" fmla="*/ 327741 h 5923863"/>
              <a:gd name="connsiteX2" fmla="*/ 9520759 w 9520759"/>
              <a:gd name="connsiteY2" fmla="*/ 689640 h 5923863"/>
              <a:gd name="connsiteX3" fmla="*/ 0 w 9520759"/>
              <a:gd name="connsiteY3" fmla="*/ 5923863 h 592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0759" h="5923863">
                <a:moveTo>
                  <a:pt x="0" y="5923863"/>
                </a:moveTo>
                <a:cubicBezTo>
                  <a:pt x="145650" y="1856600"/>
                  <a:pt x="5319004" y="-996426"/>
                  <a:pt x="9520759" y="327741"/>
                </a:cubicBezTo>
                <a:lnTo>
                  <a:pt x="9520759" y="689640"/>
                </a:lnTo>
                <a:cubicBezTo>
                  <a:pt x="3417899" y="-729333"/>
                  <a:pt x="459288" y="3132285"/>
                  <a:pt x="0" y="59238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6047CA3-3DE8-415B-AA18-6853CA339B7C}"/>
              </a:ext>
            </a:extLst>
          </p:cNvPr>
          <p:cNvSpPr txBox="1"/>
          <p:nvPr/>
        </p:nvSpPr>
        <p:spPr>
          <a:xfrm>
            <a:off x="95382" y="-55774"/>
            <a:ext cx="8815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mtClean="0">
                <a:solidFill>
                  <a:schemeClr val="accent2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Студенти са модула Менаџмент предузећа развијају способност за:</a:t>
            </a:r>
            <a:endParaRPr lang="en-US" sz="2800" b="1" dirty="0">
              <a:solidFill>
                <a:schemeClr val="accent2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="" xmlns:a16="http://schemas.microsoft.com/office/drawing/2014/main" id="{9FF25524-845C-4B1C-85C3-1C146CC39B61}"/>
              </a:ext>
            </a:extLst>
          </p:cNvPr>
          <p:cNvSpPr/>
          <p:nvPr/>
        </p:nvSpPr>
        <p:spPr>
          <a:xfrm>
            <a:off x="-1" y="0"/>
            <a:ext cx="7295745" cy="5098514"/>
          </a:xfrm>
          <a:prstGeom prst="roundRect">
            <a:avLst>
              <a:gd name="adj" fmla="val 128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D2C54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B0724F71-9213-415A-B340-1A34CDBDB68F}"/>
              </a:ext>
            </a:extLst>
          </p:cNvPr>
          <p:cNvGrpSpPr/>
          <p:nvPr/>
        </p:nvGrpSpPr>
        <p:grpSpPr>
          <a:xfrm>
            <a:off x="-17579" y="1074880"/>
            <a:ext cx="8593705" cy="872245"/>
            <a:chOff x="6031425" y="1483312"/>
            <a:chExt cx="5402755" cy="888374"/>
          </a:xfrm>
          <a:solidFill>
            <a:schemeClr val="bg1"/>
          </a:solidFill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9CB471D4-1DFF-414D-ADEB-396D87396F29}"/>
                </a:ext>
              </a:extLst>
            </p:cNvPr>
            <p:cNvSpPr txBox="1"/>
            <p:nvPr/>
          </p:nvSpPr>
          <p:spPr>
            <a:xfrm>
              <a:off x="6772340" y="1588017"/>
              <a:ext cx="4661840" cy="783669"/>
            </a:xfrm>
            <a:prstGeom prst="rect">
              <a:avLst/>
            </a:prstGeom>
            <a:grpFill/>
          </p:spPr>
          <p:txBody>
            <a:bodyPr wrap="square" lIns="108000" rIns="108000" rtlCol="0">
              <a:spAutoFit/>
            </a:bodyPr>
            <a:lstStyle/>
            <a:p>
              <a:r>
                <a:rPr lang="ru-RU" altLang="ko-KR" sz="2200" b="1" smtClean="0">
                  <a:solidFill>
                    <a:srgbClr val="0D2C54"/>
                  </a:solidFill>
                  <a:latin typeface="Garamond" panose="02020404030301010803" pitchFamily="18" charset="0"/>
                  <a:cs typeface="Arial" pitchFamily="34" charset="0"/>
                </a:rPr>
                <a:t>Прикупљање, анализу и коришћење </a:t>
              </a:r>
              <a:r>
                <a:rPr lang="ru-RU" altLang="ko-KR" sz="2200" b="1">
                  <a:solidFill>
                    <a:srgbClr val="0D2C54"/>
                  </a:solidFill>
                  <a:latin typeface="Garamond" panose="02020404030301010803" pitchFamily="18" charset="0"/>
                  <a:cs typeface="Arial" pitchFamily="34" charset="0"/>
                </a:rPr>
                <a:t>информација у процесу одлучивања</a:t>
              </a:r>
              <a:endParaRPr lang="ko-KR" altLang="en-US" sz="2200" b="1" dirty="0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F8E590D7-834E-450B-B29D-09FEB1FD9CD1}"/>
                </a:ext>
              </a:extLst>
            </p:cNvPr>
            <p:cNvSpPr txBox="1"/>
            <p:nvPr/>
          </p:nvSpPr>
          <p:spPr>
            <a:xfrm>
              <a:off x="6031425" y="1483312"/>
              <a:ext cx="981106" cy="8463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sr-Cyrl-RS" altLang="ko-KR" sz="4800" b="1" smtClean="0">
                  <a:solidFill>
                    <a:srgbClr val="F6511D"/>
                  </a:solidFill>
                  <a:cs typeface="Arial" pitchFamily="34" charset="0"/>
                </a:rPr>
                <a:t>1</a:t>
              </a:r>
              <a:endParaRPr lang="ko-KR" altLang="en-US" sz="4800" b="1" dirty="0">
                <a:solidFill>
                  <a:srgbClr val="F6511D"/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AE987FA-3E3D-492A-BEC1-8631CA99A23A}"/>
              </a:ext>
            </a:extLst>
          </p:cNvPr>
          <p:cNvSpPr txBox="1"/>
          <p:nvPr/>
        </p:nvSpPr>
        <p:spPr>
          <a:xfrm>
            <a:off x="95382" y="3164092"/>
            <a:ext cx="1269912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sr-Cyrl-RS" altLang="ko-KR" sz="4800" b="1" smtClean="0">
                <a:solidFill>
                  <a:srgbClr val="FFC000"/>
                </a:solidFill>
                <a:cs typeface="Arial" pitchFamily="34" charset="0"/>
              </a:rPr>
              <a:t>3</a:t>
            </a:r>
            <a:endParaRPr lang="ko-KR" altLang="en-US" sz="48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8E590D7-834E-450B-B29D-09FEB1FD9CD1}"/>
              </a:ext>
            </a:extLst>
          </p:cNvPr>
          <p:cNvSpPr txBox="1"/>
          <p:nvPr/>
        </p:nvSpPr>
        <p:spPr>
          <a:xfrm>
            <a:off x="95385" y="2159799"/>
            <a:ext cx="1269912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sr-Cyrl-RS" altLang="ko-KR" sz="4800" b="1" smtClean="0">
                <a:solidFill>
                  <a:srgbClr val="92D050"/>
                </a:solidFill>
                <a:cs typeface="Arial" pitchFamily="34" charset="0"/>
              </a:rPr>
              <a:t>2</a:t>
            </a:r>
            <a:endParaRPr lang="ko-KR" altLang="en-US" sz="4800" b="1" dirty="0">
              <a:solidFill>
                <a:srgbClr val="92D050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CB471D4-1DFF-414D-ADEB-396D87396F29}"/>
              </a:ext>
            </a:extLst>
          </p:cNvPr>
          <p:cNvSpPr txBox="1"/>
          <p:nvPr/>
        </p:nvSpPr>
        <p:spPr>
          <a:xfrm>
            <a:off x="1160931" y="2363093"/>
            <a:ext cx="7415194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108000" rIns="108000" rtlCol="0">
            <a:spAutoFit/>
          </a:bodyPr>
          <a:lstStyle/>
          <a:p>
            <a:r>
              <a:rPr lang="ru-RU" altLang="ko-KR" sz="2200" b="1" smtClean="0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rPr>
              <a:t>Решавање </a:t>
            </a:r>
            <a:r>
              <a:rPr lang="ru-RU" altLang="ko-KR" sz="2200" b="1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rPr>
              <a:t>сложених проблема управљања предузећем</a:t>
            </a:r>
            <a:endParaRPr lang="ko-KR" altLang="en-US" sz="2200" b="1" dirty="0">
              <a:solidFill>
                <a:srgbClr val="0D2C54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CB471D4-1DFF-414D-ADEB-396D87396F29}"/>
              </a:ext>
            </a:extLst>
          </p:cNvPr>
          <p:cNvSpPr txBox="1"/>
          <p:nvPr/>
        </p:nvSpPr>
        <p:spPr>
          <a:xfrm>
            <a:off x="1099233" y="3327065"/>
            <a:ext cx="7415194" cy="43088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ru-RU" altLang="ko-KR" sz="2200" b="1" smtClean="0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rPr>
              <a:t>Координисање </a:t>
            </a:r>
            <a:r>
              <a:rPr lang="ru-RU" altLang="ko-KR" sz="2200" b="1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rPr>
              <a:t>пословних активности</a:t>
            </a:r>
            <a:endParaRPr lang="ko-KR" altLang="en-US" sz="2200" b="1" dirty="0">
              <a:solidFill>
                <a:srgbClr val="0D2C54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B0724F71-9213-415A-B340-1A34CDBDB68F}"/>
              </a:ext>
            </a:extLst>
          </p:cNvPr>
          <p:cNvGrpSpPr/>
          <p:nvPr/>
        </p:nvGrpSpPr>
        <p:grpSpPr>
          <a:xfrm>
            <a:off x="-17579" y="4063754"/>
            <a:ext cx="8593703" cy="830997"/>
            <a:chOff x="6031426" y="1372597"/>
            <a:chExt cx="5402754" cy="846363"/>
          </a:xfrm>
          <a:solidFill>
            <a:schemeClr val="bg1"/>
          </a:solidFill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9CB471D4-1DFF-414D-ADEB-396D87396F29}"/>
                </a:ext>
              </a:extLst>
            </p:cNvPr>
            <p:cNvSpPr txBox="1"/>
            <p:nvPr/>
          </p:nvSpPr>
          <p:spPr>
            <a:xfrm>
              <a:off x="6772340" y="1604083"/>
              <a:ext cx="4661840" cy="43885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ru-RU" altLang="ko-KR" sz="2200" b="1" dirty="0" smtClean="0">
                  <a:solidFill>
                    <a:srgbClr val="0D2C54"/>
                  </a:solidFill>
                  <a:latin typeface="Garamond" panose="02020404030301010803" pitchFamily="18" charset="0"/>
                  <a:cs typeface="Arial" pitchFamily="34" charset="0"/>
                </a:rPr>
                <a:t>Решавање </a:t>
              </a:r>
              <a:r>
                <a:rPr lang="ru-RU" altLang="ko-KR" sz="2200" b="1" dirty="0">
                  <a:solidFill>
                    <a:srgbClr val="0D2C54"/>
                  </a:solidFill>
                  <a:latin typeface="Garamond" panose="02020404030301010803" pitchFamily="18" charset="0"/>
                  <a:cs typeface="Arial" pitchFamily="34" charset="0"/>
                </a:rPr>
                <a:t>криза  и </a:t>
              </a:r>
              <a:r>
                <a:rPr lang="ru-RU" altLang="ko-KR" sz="2200" b="1" dirty="0" smtClean="0">
                  <a:solidFill>
                    <a:srgbClr val="0D2C54"/>
                  </a:solidFill>
                  <a:latin typeface="Garamond" panose="02020404030301010803" pitchFamily="18" charset="0"/>
                  <a:cs typeface="Arial" pitchFamily="34" charset="0"/>
                </a:rPr>
                <a:t>конфликата</a:t>
              </a:r>
              <a:endParaRPr lang="ko-KR" altLang="en-US" sz="2200" b="1" dirty="0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F8E590D7-834E-450B-B29D-09FEB1FD9CD1}"/>
                </a:ext>
              </a:extLst>
            </p:cNvPr>
            <p:cNvSpPr txBox="1"/>
            <p:nvPr/>
          </p:nvSpPr>
          <p:spPr>
            <a:xfrm>
              <a:off x="6031426" y="1372597"/>
              <a:ext cx="981106" cy="8463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sr-Cyrl-RS" altLang="ko-KR" sz="4800" b="1" dirty="0" smtClean="0">
                  <a:solidFill>
                    <a:srgbClr val="4B6B86"/>
                  </a:solidFill>
                  <a:cs typeface="Arial" pitchFamily="34" charset="0"/>
                </a:rPr>
                <a:t>4</a:t>
              </a:r>
              <a:endParaRPr lang="ko-KR" altLang="en-US" sz="4800" b="1" dirty="0">
                <a:solidFill>
                  <a:srgbClr val="4B6B86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9058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A96865CE-F335-4B81-A5F1-075A491F59B0}"/>
              </a:ext>
            </a:extLst>
          </p:cNvPr>
          <p:cNvSpPr/>
          <p:nvPr/>
        </p:nvSpPr>
        <p:spPr>
          <a:xfrm>
            <a:off x="9136902" y="4875531"/>
            <a:ext cx="528129" cy="513933"/>
          </a:xfrm>
          <a:prstGeom prst="rect">
            <a:avLst/>
          </a:prstGeom>
          <a:solidFill>
            <a:srgbClr val="FF5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0948F31-48B5-447A-90EF-1103F1BFC52C}"/>
              </a:ext>
            </a:extLst>
          </p:cNvPr>
          <p:cNvSpPr/>
          <p:nvPr/>
        </p:nvSpPr>
        <p:spPr>
          <a:xfrm>
            <a:off x="11304570" y="4641958"/>
            <a:ext cx="479459" cy="467147"/>
          </a:xfrm>
          <a:prstGeom prst="rect">
            <a:avLst/>
          </a:prstGeom>
          <a:solidFill>
            <a:srgbClr val="4B6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4E75B25-13E6-4BD4-AD64-67DDB68AD971}"/>
              </a:ext>
            </a:extLst>
          </p:cNvPr>
          <p:cNvSpPr/>
          <p:nvPr/>
        </p:nvSpPr>
        <p:spPr>
          <a:xfrm>
            <a:off x="6130734" y="182133"/>
            <a:ext cx="622570" cy="632671"/>
          </a:xfrm>
          <a:prstGeom prst="rect">
            <a:avLst/>
          </a:prstGeom>
          <a:solidFill>
            <a:srgbClr val="D4E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47006CEA-219C-494B-B57C-6B728C226DBF}"/>
              </a:ext>
            </a:extLst>
          </p:cNvPr>
          <p:cNvSpPr/>
          <p:nvPr/>
        </p:nvSpPr>
        <p:spPr>
          <a:xfrm>
            <a:off x="10746826" y="635635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287DD349-0E78-4365-84FF-6168DCC001B0}"/>
              </a:ext>
            </a:extLst>
          </p:cNvPr>
          <p:cNvSpPr/>
          <p:nvPr/>
        </p:nvSpPr>
        <p:spPr>
          <a:xfrm>
            <a:off x="5283123" y="974026"/>
            <a:ext cx="444970" cy="473318"/>
          </a:xfrm>
          <a:prstGeom prst="rect">
            <a:avLst/>
          </a:prstGeom>
          <a:solidFill>
            <a:srgbClr val="1D9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615C1B7C-EBEF-4BF9-B395-70ABCD83376E}"/>
              </a:ext>
            </a:extLst>
          </p:cNvPr>
          <p:cNvSpPr/>
          <p:nvPr/>
        </p:nvSpPr>
        <p:spPr>
          <a:xfrm>
            <a:off x="6442019" y="1154826"/>
            <a:ext cx="795166" cy="668160"/>
          </a:xfrm>
          <a:prstGeom prst="rect">
            <a:avLst/>
          </a:prstGeom>
          <a:solidFill>
            <a:srgbClr val="53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EB52D5DD-0F7B-4936-AB3B-80486B9F36E8}"/>
              </a:ext>
            </a:extLst>
          </p:cNvPr>
          <p:cNvSpPr/>
          <p:nvPr/>
        </p:nvSpPr>
        <p:spPr>
          <a:xfrm>
            <a:off x="10133051" y="5395990"/>
            <a:ext cx="797474" cy="798195"/>
          </a:xfrm>
          <a:prstGeom prst="rect">
            <a:avLst/>
          </a:prstGeom>
          <a:solidFill>
            <a:srgbClr val="B3B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6087"/>
            <a:ext cx="8007206" cy="4504054"/>
          </a:xfrm>
          <a:prstGeom prst="rect">
            <a:avLst/>
          </a:prstGeom>
        </p:spPr>
      </p:pic>
      <p:pic>
        <p:nvPicPr>
          <p:cNvPr id="2" name="Picture Placeholder 1"/>
          <p:cNvPicPr>
            <a:picLocks noGrp="1" noChangeAspect="1"/>
          </p:cNvPicPr>
          <p:nvPr>
            <p:ph type="pic" sz="quarter" idx="6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8" r="17888"/>
          <a:stretch>
            <a:fillRect/>
          </a:stretch>
        </p:blipFill>
        <p:spPr>
          <a:xfrm>
            <a:off x="7401004" y="0"/>
            <a:ext cx="4790996" cy="4195437"/>
          </a:xfrm>
        </p:spPr>
      </p:pic>
      <p:sp>
        <p:nvSpPr>
          <p:cNvPr id="20" name="직사각형 3">
            <a:extLst>
              <a:ext uri="{FF2B5EF4-FFF2-40B4-BE49-F238E27FC236}">
                <a16:creationId xmlns:a16="http://schemas.microsoft.com/office/drawing/2014/main" xmlns="" id="{40948F31-48B5-447A-90EF-1103F1BFC52C}"/>
              </a:ext>
            </a:extLst>
          </p:cNvPr>
          <p:cNvSpPr/>
          <p:nvPr/>
        </p:nvSpPr>
        <p:spPr>
          <a:xfrm>
            <a:off x="5746100" y="1923778"/>
            <a:ext cx="313492" cy="347879"/>
          </a:xfrm>
          <a:prstGeom prst="rect">
            <a:avLst/>
          </a:prstGeom>
          <a:solidFill>
            <a:srgbClr val="9DD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11974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erge 2"/>
          <p:cNvSpPr/>
          <p:nvPr/>
        </p:nvSpPr>
        <p:spPr>
          <a:xfrm rot="10800000">
            <a:off x="-38081" y="1813176"/>
            <a:ext cx="11234866" cy="417009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5000 w 10000"/>
              <a:gd name="connsiteY2" fmla="*/ 10000 h 10000"/>
              <a:gd name="connsiteX3" fmla="*/ 0 w 10000"/>
              <a:gd name="connsiteY3" fmla="*/ 0 h 10000"/>
              <a:gd name="connsiteX0" fmla="*/ 0 w 70290"/>
              <a:gd name="connsiteY0" fmla="*/ 0 h 10000"/>
              <a:gd name="connsiteX1" fmla="*/ 70290 w 70290"/>
              <a:gd name="connsiteY1" fmla="*/ 0 h 10000"/>
              <a:gd name="connsiteX2" fmla="*/ 5000 w 70290"/>
              <a:gd name="connsiteY2" fmla="*/ 10000 h 10000"/>
              <a:gd name="connsiteX3" fmla="*/ 0 w 70290"/>
              <a:gd name="connsiteY3" fmla="*/ 0 h 10000"/>
              <a:gd name="connsiteX0" fmla="*/ 37319 w 65290"/>
              <a:gd name="connsiteY0" fmla="*/ 21 h 10000"/>
              <a:gd name="connsiteX1" fmla="*/ 65290 w 65290"/>
              <a:gd name="connsiteY1" fmla="*/ 0 h 10000"/>
              <a:gd name="connsiteX2" fmla="*/ 0 w 65290"/>
              <a:gd name="connsiteY2" fmla="*/ 10000 h 10000"/>
              <a:gd name="connsiteX3" fmla="*/ 37319 w 65290"/>
              <a:gd name="connsiteY3" fmla="*/ 21 h 10000"/>
              <a:gd name="connsiteX0" fmla="*/ 91667 w 119638"/>
              <a:gd name="connsiteY0" fmla="*/ 21 h 4709"/>
              <a:gd name="connsiteX1" fmla="*/ 119638 w 119638"/>
              <a:gd name="connsiteY1" fmla="*/ 0 h 4709"/>
              <a:gd name="connsiteX2" fmla="*/ 0 w 119638"/>
              <a:gd name="connsiteY2" fmla="*/ 4709 h 4709"/>
              <a:gd name="connsiteX3" fmla="*/ 91667 w 119638"/>
              <a:gd name="connsiteY3" fmla="*/ 21 h 4709"/>
              <a:gd name="connsiteX0" fmla="*/ 7662 w 10000"/>
              <a:gd name="connsiteY0" fmla="*/ 45 h 14160"/>
              <a:gd name="connsiteX1" fmla="*/ 10000 w 10000"/>
              <a:gd name="connsiteY1" fmla="*/ 0 h 14160"/>
              <a:gd name="connsiteX2" fmla="*/ 0 w 10000"/>
              <a:gd name="connsiteY2" fmla="*/ 10000 h 14160"/>
              <a:gd name="connsiteX3" fmla="*/ 7662 w 10000"/>
              <a:gd name="connsiteY3" fmla="*/ 45 h 14160"/>
              <a:gd name="connsiteX0" fmla="*/ 7686 w 10024"/>
              <a:gd name="connsiteY0" fmla="*/ 45 h 14237"/>
              <a:gd name="connsiteX1" fmla="*/ 10024 w 10024"/>
              <a:gd name="connsiteY1" fmla="*/ 0 h 14237"/>
              <a:gd name="connsiteX2" fmla="*/ 0 w 10024"/>
              <a:gd name="connsiteY2" fmla="*/ 10090 h 14237"/>
              <a:gd name="connsiteX3" fmla="*/ 7686 w 10024"/>
              <a:gd name="connsiteY3" fmla="*/ 45 h 14237"/>
              <a:gd name="connsiteX0" fmla="*/ 7686 w 10024"/>
              <a:gd name="connsiteY0" fmla="*/ 0 h 14522"/>
              <a:gd name="connsiteX1" fmla="*/ 10024 w 10024"/>
              <a:gd name="connsiteY1" fmla="*/ 2067 h 14522"/>
              <a:gd name="connsiteX2" fmla="*/ 0 w 10024"/>
              <a:gd name="connsiteY2" fmla="*/ 10045 h 14522"/>
              <a:gd name="connsiteX3" fmla="*/ 7686 w 10024"/>
              <a:gd name="connsiteY3" fmla="*/ 0 h 14522"/>
              <a:gd name="connsiteX0" fmla="*/ 7686 w 10024"/>
              <a:gd name="connsiteY0" fmla="*/ 0 h 14522"/>
              <a:gd name="connsiteX1" fmla="*/ 9164 w 10024"/>
              <a:gd name="connsiteY1" fmla="*/ 1303 h 14522"/>
              <a:gd name="connsiteX2" fmla="*/ 10024 w 10024"/>
              <a:gd name="connsiteY2" fmla="*/ 2067 h 14522"/>
              <a:gd name="connsiteX3" fmla="*/ 0 w 10024"/>
              <a:gd name="connsiteY3" fmla="*/ 10045 h 14522"/>
              <a:gd name="connsiteX4" fmla="*/ 7686 w 10024"/>
              <a:gd name="connsiteY4" fmla="*/ 0 h 14522"/>
              <a:gd name="connsiteX0" fmla="*/ 7686 w 10036"/>
              <a:gd name="connsiteY0" fmla="*/ 45 h 14567"/>
              <a:gd name="connsiteX1" fmla="*/ 10036 w 10036"/>
              <a:gd name="connsiteY1" fmla="*/ 0 h 14567"/>
              <a:gd name="connsiteX2" fmla="*/ 10024 w 10036"/>
              <a:gd name="connsiteY2" fmla="*/ 2112 h 14567"/>
              <a:gd name="connsiteX3" fmla="*/ 0 w 10036"/>
              <a:gd name="connsiteY3" fmla="*/ 10090 h 14567"/>
              <a:gd name="connsiteX4" fmla="*/ 7686 w 10036"/>
              <a:gd name="connsiteY4" fmla="*/ 45 h 14567"/>
              <a:gd name="connsiteX0" fmla="*/ 7686 w 10036"/>
              <a:gd name="connsiteY0" fmla="*/ 45 h 13756"/>
              <a:gd name="connsiteX1" fmla="*/ 10036 w 10036"/>
              <a:gd name="connsiteY1" fmla="*/ 0 h 13756"/>
              <a:gd name="connsiteX2" fmla="*/ 10024 w 10036"/>
              <a:gd name="connsiteY2" fmla="*/ 2112 h 13756"/>
              <a:gd name="connsiteX3" fmla="*/ 0 w 10036"/>
              <a:gd name="connsiteY3" fmla="*/ 10090 h 13756"/>
              <a:gd name="connsiteX4" fmla="*/ 7686 w 10036"/>
              <a:gd name="connsiteY4" fmla="*/ 45 h 13756"/>
              <a:gd name="connsiteX0" fmla="*/ 7686 w 10036"/>
              <a:gd name="connsiteY0" fmla="*/ 45 h 14084"/>
              <a:gd name="connsiteX1" fmla="*/ 10036 w 10036"/>
              <a:gd name="connsiteY1" fmla="*/ 0 h 14084"/>
              <a:gd name="connsiteX2" fmla="*/ 10024 w 10036"/>
              <a:gd name="connsiteY2" fmla="*/ 2112 h 14084"/>
              <a:gd name="connsiteX3" fmla="*/ 0 w 10036"/>
              <a:gd name="connsiteY3" fmla="*/ 10090 h 14084"/>
              <a:gd name="connsiteX4" fmla="*/ 7686 w 10036"/>
              <a:gd name="connsiteY4" fmla="*/ 45 h 14084"/>
              <a:gd name="connsiteX0" fmla="*/ 7686 w 10036"/>
              <a:gd name="connsiteY0" fmla="*/ 45 h 14106"/>
              <a:gd name="connsiteX1" fmla="*/ 10036 w 10036"/>
              <a:gd name="connsiteY1" fmla="*/ 0 h 14106"/>
              <a:gd name="connsiteX2" fmla="*/ 10024 w 10036"/>
              <a:gd name="connsiteY2" fmla="*/ 2292 h 14106"/>
              <a:gd name="connsiteX3" fmla="*/ 0 w 10036"/>
              <a:gd name="connsiteY3" fmla="*/ 10090 h 14106"/>
              <a:gd name="connsiteX4" fmla="*/ 7686 w 10036"/>
              <a:gd name="connsiteY4" fmla="*/ 45 h 14106"/>
              <a:gd name="connsiteX0" fmla="*/ 7686 w 10036"/>
              <a:gd name="connsiteY0" fmla="*/ 45 h 13993"/>
              <a:gd name="connsiteX1" fmla="*/ 10036 w 10036"/>
              <a:gd name="connsiteY1" fmla="*/ 0 h 13993"/>
              <a:gd name="connsiteX2" fmla="*/ 10024 w 10036"/>
              <a:gd name="connsiteY2" fmla="*/ 2292 h 13993"/>
              <a:gd name="connsiteX3" fmla="*/ 0 w 10036"/>
              <a:gd name="connsiteY3" fmla="*/ 10090 h 13993"/>
              <a:gd name="connsiteX4" fmla="*/ 7686 w 10036"/>
              <a:gd name="connsiteY4" fmla="*/ 45 h 13993"/>
              <a:gd name="connsiteX0" fmla="*/ 7686 w 10036"/>
              <a:gd name="connsiteY0" fmla="*/ 45 h 14046"/>
              <a:gd name="connsiteX1" fmla="*/ 10036 w 10036"/>
              <a:gd name="connsiteY1" fmla="*/ 0 h 14046"/>
              <a:gd name="connsiteX2" fmla="*/ 10024 w 10036"/>
              <a:gd name="connsiteY2" fmla="*/ 2292 h 14046"/>
              <a:gd name="connsiteX3" fmla="*/ 0 w 10036"/>
              <a:gd name="connsiteY3" fmla="*/ 10090 h 14046"/>
              <a:gd name="connsiteX4" fmla="*/ 7686 w 10036"/>
              <a:gd name="connsiteY4" fmla="*/ 45 h 14046"/>
              <a:gd name="connsiteX0" fmla="*/ 7686 w 10036"/>
              <a:gd name="connsiteY0" fmla="*/ 45 h 14080"/>
              <a:gd name="connsiteX1" fmla="*/ 10036 w 10036"/>
              <a:gd name="connsiteY1" fmla="*/ 0 h 14080"/>
              <a:gd name="connsiteX2" fmla="*/ 10024 w 10036"/>
              <a:gd name="connsiteY2" fmla="*/ 2292 h 14080"/>
              <a:gd name="connsiteX3" fmla="*/ 0 w 10036"/>
              <a:gd name="connsiteY3" fmla="*/ 10090 h 14080"/>
              <a:gd name="connsiteX4" fmla="*/ 7686 w 10036"/>
              <a:gd name="connsiteY4" fmla="*/ 45 h 14080"/>
              <a:gd name="connsiteX0" fmla="*/ 7688 w 10038"/>
              <a:gd name="connsiteY0" fmla="*/ 45 h 10152"/>
              <a:gd name="connsiteX1" fmla="*/ 10038 w 10038"/>
              <a:gd name="connsiteY1" fmla="*/ 0 h 10152"/>
              <a:gd name="connsiteX2" fmla="*/ 10026 w 10038"/>
              <a:gd name="connsiteY2" fmla="*/ 2292 h 10152"/>
              <a:gd name="connsiteX3" fmla="*/ 6913 w 10038"/>
              <a:gd name="connsiteY3" fmla="*/ 4315 h 10152"/>
              <a:gd name="connsiteX4" fmla="*/ 2 w 10038"/>
              <a:gd name="connsiteY4" fmla="*/ 10090 h 10152"/>
              <a:gd name="connsiteX5" fmla="*/ 7688 w 10038"/>
              <a:gd name="connsiteY5" fmla="*/ 45 h 10152"/>
              <a:gd name="connsiteX0" fmla="*/ 7689 w 10039"/>
              <a:gd name="connsiteY0" fmla="*/ 45 h 12666"/>
              <a:gd name="connsiteX1" fmla="*/ 10039 w 10039"/>
              <a:gd name="connsiteY1" fmla="*/ 0 h 12666"/>
              <a:gd name="connsiteX2" fmla="*/ 10027 w 10039"/>
              <a:gd name="connsiteY2" fmla="*/ 2292 h 12666"/>
              <a:gd name="connsiteX3" fmla="*/ 6914 w 10039"/>
              <a:gd name="connsiteY3" fmla="*/ 4315 h 12666"/>
              <a:gd name="connsiteX4" fmla="*/ 3 w 10039"/>
              <a:gd name="connsiteY4" fmla="*/ 10090 h 12666"/>
              <a:gd name="connsiteX5" fmla="*/ 7689 w 10039"/>
              <a:gd name="connsiteY5" fmla="*/ 45 h 12666"/>
              <a:gd name="connsiteX0" fmla="*/ 7689 w 10039"/>
              <a:gd name="connsiteY0" fmla="*/ 45 h 12570"/>
              <a:gd name="connsiteX1" fmla="*/ 10039 w 10039"/>
              <a:gd name="connsiteY1" fmla="*/ 0 h 12570"/>
              <a:gd name="connsiteX2" fmla="*/ 10027 w 10039"/>
              <a:gd name="connsiteY2" fmla="*/ 2292 h 12570"/>
              <a:gd name="connsiteX3" fmla="*/ 6853 w 10039"/>
              <a:gd name="connsiteY3" fmla="*/ 4135 h 12570"/>
              <a:gd name="connsiteX4" fmla="*/ 3 w 10039"/>
              <a:gd name="connsiteY4" fmla="*/ 10090 h 12570"/>
              <a:gd name="connsiteX5" fmla="*/ 7689 w 10039"/>
              <a:gd name="connsiteY5" fmla="*/ 45 h 12570"/>
              <a:gd name="connsiteX0" fmla="*/ 7689 w 10039"/>
              <a:gd name="connsiteY0" fmla="*/ 45 h 12570"/>
              <a:gd name="connsiteX1" fmla="*/ 10039 w 10039"/>
              <a:gd name="connsiteY1" fmla="*/ 0 h 12570"/>
              <a:gd name="connsiteX2" fmla="*/ 10027 w 10039"/>
              <a:gd name="connsiteY2" fmla="*/ 2292 h 12570"/>
              <a:gd name="connsiteX3" fmla="*/ 6853 w 10039"/>
              <a:gd name="connsiteY3" fmla="*/ 4135 h 12570"/>
              <a:gd name="connsiteX4" fmla="*/ 3 w 10039"/>
              <a:gd name="connsiteY4" fmla="*/ 10090 h 12570"/>
              <a:gd name="connsiteX5" fmla="*/ 7689 w 10039"/>
              <a:gd name="connsiteY5" fmla="*/ 45 h 12570"/>
              <a:gd name="connsiteX0" fmla="*/ 7689 w 10039"/>
              <a:gd name="connsiteY0" fmla="*/ 45 h 12570"/>
              <a:gd name="connsiteX1" fmla="*/ 10039 w 10039"/>
              <a:gd name="connsiteY1" fmla="*/ 0 h 12570"/>
              <a:gd name="connsiteX2" fmla="*/ 10027 w 10039"/>
              <a:gd name="connsiteY2" fmla="*/ 2292 h 12570"/>
              <a:gd name="connsiteX3" fmla="*/ 6853 w 10039"/>
              <a:gd name="connsiteY3" fmla="*/ 4135 h 12570"/>
              <a:gd name="connsiteX4" fmla="*/ 3 w 10039"/>
              <a:gd name="connsiteY4" fmla="*/ 10090 h 12570"/>
              <a:gd name="connsiteX5" fmla="*/ 7689 w 10039"/>
              <a:gd name="connsiteY5" fmla="*/ 45 h 12570"/>
              <a:gd name="connsiteX0" fmla="*/ 7689 w 10039"/>
              <a:gd name="connsiteY0" fmla="*/ 45 h 11036"/>
              <a:gd name="connsiteX1" fmla="*/ 10039 w 10039"/>
              <a:gd name="connsiteY1" fmla="*/ 0 h 11036"/>
              <a:gd name="connsiteX2" fmla="*/ 10027 w 10039"/>
              <a:gd name="connsiteY2" fmla="*/ 2292 h 11036"/>
              <a:gd name="connsiteX3" fmla="*/ 6853 w 10039"/>
              <a:gd name="connsiteY3" fmla="*/ 4135 h 11036"/>
              <a:gd name="connsiteX4" fmla="*/ 3 w 10039"/>
              <a:gd name="connsiteY4" fmla="*/ 10090 h 11036"/>
              <a:gd name="connsiteX5" fmla="*/ 7689 w 10039"/>
              <a:gd name="connsiteY5" fmla="*/ 45 h 11036"/>
              <a:gd name="connsiteX0" fmla="*/ 7686 w 10036"/>
              <a:gd name="connsiteY0" fmla="*/ 45 h 14206"/>
              <a:gd name="connsiteX1" fmla="*/ 10036 w 10036"/>
              <a:gd name="connsiteY1" fmla="*/ 0 h 14206"/>
              <a:gd name="connsiteX2" fmla="*/ 10024 w 10036"/>
              <a:gd name="connsiteY2" fmla="*/ 2292 h 14206"/>
              <a:gd name="connsiteX3" fmla="*/ 6850 w 10036"/>
              <a:gd name="connsiteY3" fmla="*/ 4135 h 14206"/>
              <a:gd name="connsiteX4" fmla="*/ 0 w 10036"/>
              <a:gd name="connsiteY4" fmla="*/ 10090 h 14206"/>
              <a:gd name="connsiteX5" fmla="*/ 7686 w 10036"/>
              <a:gd name="connsiteY5" fmla="*/ 45 h 14206"/>
              <a:gd name="connsiteX0" fmla="*/ 7686 w 10036"/>
              <a:gd name="connsiteY0" fmla="*/ 45 h 14308"/>
              <a:gd name="connsiteX1" fmla="*/ 10036 w 10036"/>
              <a:gd name="connsiteY1" fmla="*/ 0 h 14308"/>
              <a:gd name="connsiteX2" fmla="*/ 10024 w 10036"/>
              <a:gd name="connsiteY2" fmla="*/ 2292 h 14308"/>
              <a:gd name="connsiteX3" fmla="*/ 6850 w 10036"/>
              <a:gd name="connsiteY3" fmla="*/ 4135 h 14308"/>
              <a:gd name="connsiteX4" fmla="*/ 0 w 10036"/>
              <a:gd name="connsiteY4" fmla="*/ 10090 h 14308"/>
              <a:gd name="connsiteX5" fmla="*/ 7686 w 10036"/>
              <a:gd name="connsiteY5" fmla="*/ 45 h 14308"/>
              <a:gd name="connsiteX0" fmla="*/ 7686 w 10036"/>
              <a:gd name="connsiteY0" fmla="*/ 45 h 13577"/>
              <a:gd name="connsiteX1" fmla="*/ 10036 w 10036"/>
              <a:gd name="connsiteY1" fmla="*/ 0 h 13577"/>
              <a:gd name="connsiteX2" fmla="*/ 10024 w 10036"/>
              <a:gd name="connsiteY2" fmla="*/ 2292 h 13577"/>
              <a:gd name="connsiteX3" fmla="*/ 6850 w 10036"/>
              <a:gd name="connsiteY3" fmla="*/ 4135 h 13577"/>
              <a:gd name="connsiteX4" fmla="*/ 0 w 10036"/>
              <a:gd name="connsiteY4" fmla="*/ 10090 h 13577"/>
              <a:gd name="connsiteX5" fmla="*/ 7686 w 10036"/>
              <a:gd name="connsiteY5" fmla="*/ 45 h 13577"/>
              <a:gd name="connsiteX0" fmla="*/ 7686 w 10036"/>
              <a:gd name="connsiteY0" fmla="*/ 45 h 13995"/>
              <a:gd name="connsiteX1" fmla="*/ 10036 w 10036"/>
              <a:gd name="connsiteY1" fmla="*/ 0 h 13995"/>
              <a:gd name="connsiteX2" fmla="*/ 10024 w 10036"/>
              <a:gd name="connsiteY2" fmla="*/ 2292 h 13995"/>
              <a:gd name="connsiteX3" fmla="*/ 6850 w 10036"/>
              <a:gd name="connsiteY3" fmla="*/ 4135 h 13995"/>
              <a:gd name="connsiteX4" fmla="*/ 0 w 10036"/>
              <a:gd name="connsiteY4" fmla="*/ 10090 h 13995"/>
              <a:gd name="connsiteX5" fmla="*/ 7686 w 10036"/>
              <a:gd name="connsiteY5" fmla="*/ 45 h 13995"/>
              <a:gd name="connsiteX0" fmla="*/ 7686 w 10036"/>
              <a:gd name="connsiteY0" fmla="*/ 45 h 14274"/>
              <a:gd name="connsiteX1" fmla="*/ 10036 w 10036"/>
              <a:gd name="connsiteY1" fmla="*/ 0 h 14274"/>
              <a:gd name="connsiteX2" fmla="*/ 10024 w 10036"/>
              <a:gd name="connsiteY2" fmla="*/ 2292 h 14274"/>
              <a:gd name="connsiteX3" fmla="*/ 6850 w 10036"/>
              <a:gd name="connsiteY3" fmla="*/ 4135 h 14274"/>
              <a:gd name="connsiteX4" fmla="*/ 0 w 10036"/>
              <a:gd name="connsiteY4" fmla="*/ 10090 h 14274"/>
              <a:gd name="connsiteX5" fmla="*/ 7686 w 10036"/>
              <a:gd name="connsiteY5" fmla="*/ 45 h 14274"/>
              <a:gd name="connsiteX0" fmla="*/ 7686 w 10036"/>
              <a:gd name="connsiteY0" fmla="*/ 45 h 14406"/>
              <a:gd name="connsiteX1" fmla="*/ 10036 w 10036"/>
              <a:gd name="connsiteY1" fmla="*/ 0 h 14406"/>
              <a:gd name="connsiteX2" fmla="*/ 10024 w 10036"/>
              <a:gd name="connsiteY2" fmla="*/ 2292 h 14406"/>
              <a:gd name="connsiteX3" fmla="*/ 6850 w 10036"/>
              <a:gd name="connsiteY3" fmla="*/ 4135 h 14406"/>
              <a:gd name="connsiteX4" fmla="*/ 0 w 10036"/>
              <a:gd name="connsiteY4" fmla="*/ 10090 h 14406"/>
              <a:gd name="connsiteX5" fmla="*/ 7686 w 10036"/>
              <a:gd name="connsiteY5" fmla="*/ 45 h 14406"/>
              <a:gd name="connsiteX0" fmla="*/ 7686 w 10036"/>
              <a:gd name="connsiteY0" fmla="*/ 45 h 14416"/>
              <a:gd name="connsiteX1" fmla="*/ 10036 w 10036"/>
              <a:gd name="connsiteY1" fmla="*/ 0 h 14416"/>
              <a:gd name="connsiteX2" fmla="*/ 10024 w 10036"/>
              <a:gd name="connsiteY2" fmla="*/ 2292 h 14416"/>
              <a:gd name="connsiteX3" fmla="*/ 6850 w 10036"/>
              <a:gd name="connsiteY3" fmla="*/ 4135 h 14416"/>
              <a:gd name="connsiteX4" fmla="*/ 0 w 10036"/>
              <a:gd name="connsiteY4" fmla="*/ 10090 h 14416"/>
              <a:gd name="connsiteX5" fmla="*/ 7686 w 10036"/>
              <a:gd name="connsiteY5" fmla="*/ 45 h 14416"/>
              <a:gd name="connsiteX0" fmla="*/ 7792 w 10142"/>
              <a:gd name="connsiteY0" fmla="*/ 45 h 13858"/>
              <a:gd name="connsiteX1" fmla="*/ 10142 w 10142"/>
              <a:gd name="connsiteY1" fmla="*/ 0 h 13858"/>
              <a:gd name="connsiteX2" fmla="*/ 10130 w 10142"/>
              <a:gd name="connsiteY2" fmla="*/ 2292 h 13858"/>
              <a:gd name="connsiteX3" fmla="*/ 6956 w 10142"/>
              <a:gd name="connsiteY3" fmla="*/ 4135 h 13858"/>
              <a:gd name="connsiteX4" fmla="*/ 3552 w 10142"/>
              <a:gd name="connsiteY4" fmla="*/ 13618 h 13858"/>
              <a:gd name="connsiteX5" fmla="*/ 106 w 10142"/>
              <a:gd name="connsiteY5" fmla="*/ 10090 h 13858"/>
              <a:gd name="connsiteX6" fmla="*/ 7792 w 10142"/>
              <a:gd name="connsiteY6" fmla="*/ 45 h 13858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7686 w 10036"/>
              <a:gd name="connsiteY6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7686 w 10036"/>
              <a:gd name="connsiteY6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7686 w 10036"/>
              <a:gd name="connsiteY6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7686 w 10036"/>
              <a:gd name="connsiteY6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7686 w 10036"/>
              <a:gd name="connsiteY6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7686 w 10036"/>
              <a:gd name="connsiteY6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5 h 14112"/>
              <a:gd name="connsiteX1" fmla="*/ 10036 w 10036"/>
              <a:gd name="connsiteY1" fmla="*/ 0 h 14112"/>
              <a:gd name="connsiteX2" fmla="*/ 10024 w 10036"/>
              <a:gd name="connsiteY2" fmla="*/ 2292 h 14112"/>
              <a:gd name="connsiteX3" fmla="*/ 6850 w 10036"/>
              <a:gd name="connsiteY3" fmla="*/ 4135 h 14112"/>
              <a:gd name="connsiteX4" fmla="*/ 3446 w 10036"/>
              <a:gd name="connsiteY4" fmla="*/ 13618 h 14112"/>
              <a:gd name="connsiteX5" fmla="*/ 0 w 10036"/>
              <a:gd name="connsiteY5" fmla="*/ 10090 h 14112"/>
              <a:gd name="connsiteX6" fmla="*/ 4270 w 10036"/>
              <a:gd name="connsiteY6" fmla="*/ 10292 h 14112"/>
              <a:gd name="connsiteX7" fmla="*/ 7686 w 10036"/>
              <a:gd name="connsiteY7" fmla="*/ 45 h 14112"/>
              <a:gd name="connsiteX0" fmla="*/ 7686 w 10036"/>
              <a:gd name="connsiteY0" fmla="*/ 474 h 14541"/>
              <a:gd name="connsiteX1" fmla="*/ 10036 w 10036"/>
              <a:gd name="connsiteY1" fmla="*/ 429 h 14541"/>
              <a:gd name="connsiteX2" fmla="*/ 10024 w 10036"/>
              <a:gd name="connsiteY2" fmla="*/ 2721 h 14541"/>
              <a:gd name="connsiteX3" fmla="*/ 6850 w 10036"/>
              <a:gd name="connsiteY3" fmla="*/ 4564 h 14541"/>
              <a:gd name="connsiteX4" fmla="*/ 3446 w 10036"/>
              <a:gd name="connsiteY4" fmla="*/ 14047 h 14541"/>
              <a:gd name="connsiteX5" fmla="*/ 0 w 10036"/>
              <a:gd name="connsiteY5" fmla="*/ 10519 h 14541"/>
              <a:gd name="connsiteX6" fmla="*/ 4270 w 10036"/>
              <a:gd name="connsiteY6" fmla="*/ 10721 h 14541"/>
              <a:gd name="connsiteX7" fmla="*/ 7686 w 10036"/>
              <a:gd name="connsiteY7" fmla="*/ 474 h 14541"/>
              <a:gd name="connsiteX0" fmla="*/ 7686 w 10036"/>
              <a:gd name="connsiteY0" fmla="*/ 637 h 14704"/>
              <a:gd name="connsiteX1" fmla="*/ 10036 w 10036"/>
              <a:gd name="connsiteY1" fmla="*/ 592 h 14704"/>
              <a:gd name="connsiteX2" fmla="*/ 10024 w 10036"/>
              <a:gd name="connsiteY2" fmla="*/ 2884 h 14704"/>
              <a:gd name="connsiteX3" fmla="*/ 6850 w 10036"/>
              <a:gd name="connsiteY3" fmla="*/ 4727 h 14704"/>
              <a:gd name="connsiteX4" fmla="*/ 3446 w 10036"/>
              <a:gd name="connsiteY4" fmla="*/ 14210 h 14704"/>
              <a:gd name="connsiteX5" fmla="*/ 0 w 10036"/>
              <a:gd name="connsiteY5" fmla="*/ 10682 h 14704"/>
              <a:gd name="connsiteX6" fmla="*/ 4270 w 10036"/>
              <a:gd name="connsiteY6" fmla="*/ 10884 h 14704"/>
              <a:gd name="connsiteX7" fmla="*/ 7686 w 10036"/>
              <a:gd name="connsiteY7" fmla="*/ 637 h 14704"/>
              <a:gd name="connsiteX0" fmla="*/ 7686 w 10036"/>
              <a:gd name="connsiteY0" fmla="*/ 637 h 14704"/>
              <a:gd name="connsiteX1" fmla="*/ 10036 w 10036"/>
              <a:gd name="connsiteY1" fmla="*/ 592 h 14704"/>
              <a:gd name="connsiteX2" fmla="*/ 10024 w 10036"/>
              <a:gd name="connsiteY2" fmla="*/ 2884 h 14704"/>
              <a:gd name="connsiteX3" fmla="*/ 6850 w 10036"/>
              <a:gd name="connsiteY3" fmla="*/ 4727 h 14704"/>
              <a:gd name="connsiteX4" fmla="*/ 3446 w 10036"/>
              <a:gd name="connsiteY4" fmla="*/ 14210 h 14704"/>
              <a:gd name="connsiteX5" fmla="*/ 0 w 10036"/>
              <a:gd name="connsiteY5" fmla="*/ 10682 h 14704"/>
              <a:gd name="connsiteX6" fmla="*/ 4270 w 10036"/>
              <a:gd name="connsiteY6" fmla="*/ 10884 h 14704"/>
              <a:gd name="connsiteX7" fmla="*/ 7686 w 10036"/>
              <a:gd name="connsiteY7" fmla="*/ 637 h 14704"/>
              <a:gd name="connsiteX0" fmla="*/ 7686 w 10036"/>
              <a:gd name="connsiteY0" fmla="*/ 637 h 14704"/>
              <a:gd name="connsiteX1" fmla="*/ 10036 w 10036"/>
              <a:gd name="connsiteY1" fmla="*/ 592 h 14704"/>
              <a:gd name="connsiteX2" fmla="*/ 10024 w 10036"/>
              <a:gd name="connsiteY2" fmla="*/ 2884 h 14704"/>
              <a:gd name="connsiteX3" fmla="*/ 6850 w 10036"/>
              <a:gd name="connsiteY3" fmla="*/ 4727 h 14704"/>
              <a:gd name="connsiteX4" fmla="*/ 3446 w 10036"/>
              <a:gd name="connsiteY4" fmla="*/ 14210 h 14704"/>
              <a:gd name="connsiteX5" fmla="*/ 0 w 10036"/>
              <a:gd name="connsiteY5" fmla="*/ 10682 h 14704"/>
              <a:gd name="connsiteX6" fmla="*/ 4270 w 10036"/>
              <a:gd name="connsiteY6" fmla="*/ 10884 h 14704"/>
              <a:gd name="connsiteX7" fmla="*/ 7686 w 10036"/>
              <a:gd name="connsiteY7" fmla="*/ 637 h 14704"/>
              <a:gd name="connsiteX0" fmla="*/ 7686 w 10024"/>
              <a:gd name="connsiteY0" fmla="*/ 376 h 14443"/>
              <a:gd name="connsiteX1" fmla="*/ 10024 w 10024"/>
              <a:gd name="connsiteY1" fmla="*/ 1320 h 14443"/>
              <a:gd name="connsiteX2" fmla="*/ 10024 w 10024"/>
              <a:gd name="connsiteY2" fmla="*/ 2623 h 14443"/>
              <a:gd name="connsiteX3" fmla="*/ 6850 w 10024"/>
              <a:gd name="connsiteY3" fmla="*/ 4466 h 14443"/>
              <a:gd name="connsiteX4" fmla="*/ 3446 w 10024"/>
              <a:gd name="connsiteY4" fmla="*/ 13949 h 14443"/>
              <a:gd name="connsiteX5" fmla="*/ 0 w 10024"/>
              <a:gd name="connsiteY5" fmla="*/ 10421 h 14443"/>
              <a:gd name="connsiteX6" fmla="*/ 4270 w 10024"/>
              <a:gd name="connsiteY6" fmla="*/ 10623 h 14443"/>
              <a:gd name="connsiteX7" fmla="*/ 7686 w 10024"/>
              <a:gd name="connsiteY7" fmla="*/ 376 h 14443"/>
              <a:gd name="connsiteX0" fmla="*/ 7686 w 10060"/>
              <a:gd name="connsiteY0" fmla="*/ 376 h 14443"/>
              <a:gd name="connsiteX1" fmla="*/ 10024 w 10060"/>
              <a:gd name="connsiteY1" fmla="*/ 1320 h 14443"/>
              <a:gd name="connsiteX2" fmla="*/ 10060 w 10060"/>
              <a:gd name="connsiteY2" fmla="*/ 1949 h 14443"/>
              <a:gd name="connsiteX3" fmla="*/ 6850 w 10060"/>
              <a:gd name="connsiteY3" fmla="*/ 4466 h 14443"/>
              <a:gd name="connsiteX4" fmla="*/ 3446 w 10060"/>
              <a:gd name="connsiteY4" fmla="*/ 13949 h 14443"/>
              <a:gd name="connsiteX5" fmla="*/ 0 w 10060"/>
              <a:gd name="connsiteY5" fmla="*/ 10421 h 14443"/>
              <a:gd name="connsiteX6" fmla="*/ 4270 w 10060"/>
              <a:gd name="connsiteY6" fmla="*/ 10623 h 14443"/>
              <a:gd name="connsiteX7" fmla="*/ 7686 w 10060"/>
              <a:gd name="connsiteY7" fmla="*/ 376 h 14443"/>
              <a:gd name="connsiteX0" fmla="*/ 7686 w 10060"/>
              <a:gd name="connsiteY0" fmla="*/ 54 h 14121"/>
              <a:gd name="connsiteX1" fmla="*/ 10024 w 10060"/>
              <a:gd name="connsiteY1" fmla="*/ 998 h 14121"/>
              <a:gd name="connsiteX2" fmla="*/ 10060 w 10060"/>
              <a:gd name="connsiteY2" fmla="*/ 1627 h 14121"/>
              <a:gd name="connsiteX3" fmla="*/ 6850 w 10060"/>
              <a:gd name="connsiteY3" fmla="*/ 4144 h 14121"/>
              <a:gd name="connsiteX4" fmla="*/ 3446 w 10060"/>
              <a:gd name="connsiteY4" fmla="*/ 13627 h 14121"/>
              <a:gd name="connsiteX5" fmla="*/ 0 w 10060"/>
              <a:gd name="connsiteY5" fmla="*/ 10099 h 14121"/>
              <a:gd name="connsiteX6" fmla="*/ 4270 w 10060"/>
              <a:gd name="connsiteY6" fmla="*/ 10301 h 14121"/>
              <a:gd name="connsiteX7" fmla="*/ 7686 w 10060"/>
              <a:gd name="connsiteY7" fmla="*/ 54 h 14121"/>
              <a:gd name="connsiteX0" fmla="*/ 7686 w 10060"/>
              <a:gd name="connsiteY0" fmla="*/ 653 h 13327"/>
              <a:gd name="connsiteX1" fmla="*/ 10024 w 10060"/>
              <a:gd name="connsiteY1" fmla="*/ 204 h 13327"/>
              <a:gd name="connsiteX2" fmla="*/ 10060 w 10060"/>
              <a:gd name="connsiteY2" fmla="*/ 833 h 13327"/>
              <a:gd name="connsiteX3" fmla="*/ 6850 w 10060"/>
              <a:gd name="connsiteY3" fmla="*/ 3350 h 13327"/>
              <a:gd name="connsiteX4" fmla="*/ 3446 w 10060"/>
              <a:gd name="connsiteY4" fmla="*/ 12833 h 13327"/>
              <a:gd name="connsiteX5" fmla="*/ 0 w 10060"/>
              <a:gd name="connsiteY5" fmla="*/ 9305 h 13327"/>
              <a:gd name="connsiteX6" fmla="*/ 4270 w 10060"/>
              <a:gd name="connsiteY6" fmla="*/ 9507 h 13327"/>
              <a:gd name="connsiteX7" fmla="*/ 7686 w 10060"/>
              <a:gd name="connsiteY7" fmla="*/ 653 h 13327"/>
              <a:gd name="connsiteX0" fmla="*/ 7686 w 10060"/>
              <a:gd name="connsiteY0" fmla="*/ 750 h 13424"/>
              <a:gd name="connsiteX1" fmla="*/ 10024 w 10060"/>
              <a:gd name="connsiteY1" fmla="*/ 301 h 13424"/>
              <a:gd name="connsiteX2" fmla="*/ 10060 w 10060"/>
              <a:gd name="connsiteY2" fmla="*/ 930 h 13424"/>
              <a:gd name="connsiteX3" fmla="*/ 6850 w 10060"/>
              <a:gd name="connsiteY3" fmla="*/ 3447 h 13424"/>
              <a:gd name="connsiteX4" fmla="*/ 3446 w 10060"/>
              <a:gd name="connsiteY4" fmla="*/ 12930 h 13424"/>
              <a:gd name="connsiteX5" fmla="*/ 0 w 10060"/>
              <a:gd name="connsiteY5" fmla="*/ 9402 h 13424"/>
              <a:gd name="connsiteX6" fmla="*/ 4270 w 10060"/>
              <a:gd name="connsiteY6" fmla="*/ 9604 h 13424"/>
              <a:gd name="connsiteX7" fmla="*/ 7686 w 10060"/>
              <a:gd name="connsiteY7" fmla="*/ 750 h 13424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70 w 10060"/>
              <a:gd name="connsiteY6" fmla="*/ 9628 h 13448"/>
              <a:gd name="connsiteX7" fmla="*/ 7686 w 10060"/>
              <a:gd name="connsiteY7" fmla="*/ 774 h 13448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70 w 10060"/>
              <a:gd name="connsiteY6" fmla="*/ 9628 h 13448"/>
              <a:gd name="connsiteX7" fmla="*/ 7686 w 10060"/>
              <a:gd name="connsiteY7" fmla="*/ 774 h 13448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70 w 10060"/>
              <a:gd name="connsiteY6" fmla="*/ 9628 h 13448"/>
              <a:gd name="connsiteX7" fmla="*/ 7686 w 10060"/>
              <a:gd name="connsiteY7" fmla="*/ 774 h 13448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94 w 10060"/>
              <a:gd name="connsiteY6" fmla="*/ 10167 h 13448"/>
              <a:gd name="connsiteX7" fmla="*/ 7686 w 10060"/>
              <a:gd name="connsiteY7" fmla="*/ 774 h 13448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94 w 10060"/>
              <a:gd name="connsiteY6" fmla="*/ 10167 h 13448"/>
              <a:gd name="connsiteX7" fmla="*/ 7686 w 10060"/>
              <a:gd name="connsiteY7" fmla="*/ 774 h 13448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94 w 10060"/>
              <a:gd name="connsiteY6" fmla="*/ 10167 h 13448"/>
              <a:gd name="connsiteX7" fmla="*/ 7686 w 10060"/>
              <a:gd name="connsiteY7" fmla="*/ 774 h 13448"/>
              <a:gd name="connsiteX0" fmla="*/ 7686 w 10060"/>
              <a:gd name="connsiteY0" fmla="*/ 774 h 13448"/>
              <a:gd name="connsiteX1" fmla="*/ 10024 w 10060"/>
              <a:gd name="connsiteY1" fmla="*/ 325 h 13448"/>
              <a:gd name="connsiteX2" fmla="*/ 10060 w 10060"/>
              <a:gd name="connsiteY2" fmla="*/ 954 h 13448"/>
              <a:gd name="connsiteX3" fmla="*/ 6850 w 10060"/>
              <a:gd name="connsiteY3" fmla="*/ 3471 h 13448"/>
              <a:gd name="connsiteX4" fmla="*/ 3446 w 10060"/>
              <a:gd name="connsiteY4" fmla="*/ 12954 h 13448"/>
              <a:gd name="connsiteX5" fmla="*/ 0 w 10060"/>
              <a:gd name="connsiteY5" fmla="*/ 9426 h 13448"/>
              <a:gd name="connsiteX6" fmla="*/ 4294 w 10060"/>
              <a:gd name="connsiteY6" fmla="*/ 10167 h 13448"/>
              <a:gd name="connsiteX7" fmla="*/ 7686 w 10060"/>
              <a:gd name="connsiteY7" fmla="*/ 774 h 13448"/>
              <a:gd name="connsiteX0" fmla="*/ 6971 w 9345"/>
              <a:gd name="connsiteY0" fmla="*/ 774 h 13753"/>
              <a:gd name="connsiteX1" fmla="*/ 9309 w 9345"/>
              <a:gd name="connsiteY1" fmla="*/ 325 h 13753"/>
              <a:gd name="connsiteX2" fmla="*/ 9345 w 9345"/>
              <a:gd name="connsiteY2" fmla="*/ 954 h 13753"/>
              <a:gd name="connsiteX3" fmla="*/ 6135 w 9345"/>
              <a:gd name="connsiteY3" fmla="*/ 3471 h 13753"/>
              <a:gd name="connsiteX4" fmla="*/ 2731 w 9345"/>
              <a:gd name="connsiteY4" fmla="*/ 12954 h 13753"/>
              <a:gd name="connsiteX5" fmla="*/ 0 w 9345"/>
              <a:gd name="connsiteY5" fmla="*/ 10460 h 13753"/>
              <a:gd name="connsiteX6" fmla="*/ 3579 w 9345"/>
              <a:gd name="connsiteY6" fmla="*/ 10167 h 13753"/>
              <a:gd name="connsiteX7" fmla="*/ 6971 w 9345"/>
              <a:gd name="connsiteY7" fmla="*/ 774 h 13753"/>
              <a:gd name="connsiteX0" fmla="*/ 7460 w 10000"/>
              <a:gd name="connsiteY0" fmla="*/ 563 h 10000"/>
              <a:gd name="connsiteX1" fmla="*/ 9961 w 10000"/>
              <a:gd name="connsiteY1" fmla="*/ 236 h 10000"/>
              <a:gd name="connsiteX2" fmla="*/ 10000 w 10000"/>
              <a:gd name="connsiteY2" fmla="*/ 694 h 10000"/>
              <a:gd name="connsiteX3" fmla="*/ 6565 w 10000"/>
              <a:gd name="connsiteY3" fmla="*/ 2524 h 10000"/>
              <a:gd name="connsiteX4" fmla="*/ 2922 w 10000"/>
              <a:gd name="connsiteY4" fmla="*/ 9419 h 10000"/>
              <a:gd name="connsiteX5" fmla="*/ 0 w 10000"/>
              <a:gd name="connsiteY5" fmla="*/ 7606 h 10000"/>
              <a:gd name="connsiteX6" fmla="*/ 3830 w 10000"/>
              <a:gd name="connsiteY6" fmla="*/ 7393 h 10000"/>
              <a:gd name="connsiteX7" fmla="*/ 7460 w 10000"/>
              <a:gd name="connsiteY7" fmla="*/ 563 h 10000"/>
              <a:gd name="connsiteX0" fmla="*/ 7460 w 10000"/>
              <a:gd name="connsiteY0" fmla="*/ 563 h 10000"/>
              <a:gd name="connsiteX1" fmla="*/ 9961 w 10000"/>
              <a:gd name="connsiteY1" fmla="*/ 236 h 10000"/>
              <a:gd name="connsiteX2" fmla="*/ 10000 w 10000"/>
              <a:gd name="connsiteY2" fmla="*/ 694 h 10000"/>
              <a:gd name="connsiteX3" fmla="*/ 6565 w 10000"/>
              <a:gd name="connsiteY3" fmla="*/ 2524 h 10000"/>
              <a:gd name="connsiteX4" fmla="*/ 2922 w 10000"/>
              <a:gd name="connsiteY4" fmla="*/ 9419 h 10000"/>
              <a:gd name="connsiteX5" fmla="*/ 0 w 10000"/>
              <a:gd name="connsiteY5" fmla="*/ 7606 h 10000"/>
              <a:gd name="connsiteX6" fmla="*/ 3830 w 10000"/>
              <a:gd name="connsiteY6" fmla="*/ 7393 h 10000"/>
              <a:gd name="connsiteX7" fmla="*/ 7460 w 10000"/>
              <a:gd name="connsiteY7" fmla="*/ 563 h 10000"/>
              <a:gd name="connsiteX0" fmla="*/ 7460 w 10000"/>
              <a:gd name="connsiteY0" fmla="*/ 563 h 9889"/>
              <a:gd name="connsiteX1" fmla="*/ 9961 w 10000"/>
              <a:gd name="connsiteY1" fmla="*/ 236 h 9889"/>
              <a:gd name="connsiteX2" fmla="*/ 10000 w 10000"/>
              <a:gd name="connsiteY2" fmla="*/ 694 h 9889"/>
              <a:gd name="connsiteX3" fmla="*/ 6565 w 10000"/>
              <a:gd name="connsiteY3" fmla="*/ 2524 h 9889"/>
              <a:gd name="connsiteX4" fmla="*/ 2922 w 10000"/>
              <a:gd name="connsiteY4" fmla="*/ 9419 h 9889"/>
              <a:gd name="connsiteX5" fmla="*/ 0 w 10000"/>
              <a:gd name="connsiteY5" fmla="*/ 7606 h 9889"/>
              <a:gd name="connsiteX6" fmla="*/ 3830 w 10000"/>
              <a:gd name="connsiteY6" fmla="*/ 7393 h 9889"/>
              <a:gd name="connsiteX7" fmla="*/ 7460 w 10000"/>
              <a:gd name="connsiteY7" fmla="*/ 563 h 9889"/>
              <a:gd name="connsiteX0" fmla="*/ 7460 w 10000"/>
              <a:gd name="connsiteY0" fmla="*/ 569 h 9795"/>
              <a:gd name="connsiteX1" fmla="*/ 9961 w 10000"/>
              <a:gd name="connsiteY1" fmla="*/ 239 h 9795"/>
              <a:gd name="connsiteX2" fmla="*/ 10000 w 10000"/>
              <a:gd name="connsiteY2" fmla="*/ 702 h 9795"/>
              <a:gd name="connsiteX3" fmla="*/ 6565 w 10000"/>
              <a:gd name="connsiteY3" fmla="*/ 2552 h 9795"/>
              <a:gd name="connsiteX4" fmla="*/ 2909 w 10000"/>
              <a:gd name="connsiteY4" fmla="*/ 9161 h 9795"/>
              <a:gd name="connsiteX5" fmla="*/ 0 w 10000"/>
              <a:gd name="connsiteY5" fmla="*/ 7691 h 9795"/>
              <a:gd name="connsiteX6" fmla="*/ 3830 w 10000"/>
              <a:gd name="connsiteY6" fmla="*/ 7476 h 9795"/>
              <a:gd name="connsiteX7" fmla="*/ 7460 w 10000"/>
              <a:gd name="connsiteY7" fmla="*/ 569 h 9795"/>
              <a:gd name="connsiteX0" fmla="*/ 7460 w 10000"/>
              <a:gd name="connsiteY0" fmla="*/ 581 h 9635"/>
              <a:gd name="connsiteX1" fmla="*/ 9961 w 10000"/>
              <a:gd name="connsiteY1" fmla="*/ 244 h 9635"/>
              <a:gd name="connsiteX2" fmla="*/ 10000 w 10000"/>
              <a:gd name="connsiteY2" fmla="*/ 717 h 9635"/>
              <a:gd name="connsiteX3" fmla="*/ 6565 w 10000"/>
              <a:gd name="connsiteY3" fmla="*/ 2605 h 9635"/>
              <a:gd name="connsiteX4" fmla="*/ 2909 w 10000"/>
              <a:gd name="connsiteY4" fmla="*/ 9353 h 9635"/>
              <a:gd name="connsiteX5" fmla="*/ 0 w 10000"/>
              <a:gd name="connsiteY5" fmla="*/ 7852 h 9635"/>
              <a:gd name="connsiteX6" fmla="*/ 3830 w 10000"/>
              <a:gd name="connsiteY6" fmla="*/ 7632 h 9635"/>
              <a:gd name="connsiteX7" fmla="*/ 7460 w 10000"/>
              <a:gd name="connsiteY7" fmla="*/ 581 h 9635"/>
              <a:gd name="connsiteX0" fmla="*/ 7460 w 10000"/>
              <a:gd name="connsiteY0" fmla="*/ 603 h 9974"/>
              <a:gd name="connsiteX1" fmla="*/ 9961 w 10000"/>
              <a:gd name="connsiteY1" fmla="*/ 253 h 9974"/>
              <a:gd name="connsiteX2" fmla="*/ 10000 w 10000"/>
              <a:gd name="connsiteY2" fmla="*/ 744 h 9974"/>
              <a:gd name="connsiteX3" fmla="*/ 6565 w 10000"/>
              <a:gd name="connsiteY3" fmla="*/ 2704 h 9974"/>
              <a:gd name="connsiteX4" fmla="*/ 2909 w 10000"/>
              <a:gd name="connsiteY4" fmla="*/ 9672 h 9974"/>
              <a:gd name="connsiteX5" fmla="*/ 0 w 10000"/>
              <a:gd name="connsiteY5" fmla="*/ 8149 h 9974"/>
              <a:gd name="connsiteX6" fmla="*/ 3830 w 10000"/>
              <a:gd name="connsiteY6" fmla="*/ 7921 h 9974"/>
              <a:gd name="connsiteX7" fmla="*/ 7460 w 10000"/>
              <a:gd name="connsiteY7" fmla="*/ 603 h 9974"/>
              <a:gd name="connsiteX0" fmla="*/ 7460 w 10000"/>
              <a:gd name="connsiteY0" fmla="*/ 605 h 10047"/>
              <a:gd name="connsiteX1" fmla="*/ 9961 w 10000"/>
              <a:gd name="connsiteY1" fmla="*/ 254 h 10047"/>
              <a:gd name="connsiteX2" fmla="*/ 10000 w 10000"/>
              <a:gd name="connsiteY2" fmla="*/ 746 h 10047"/>
              <a:gd name="connsiteX3" fmla="*/ 6565 w 10000"/>
              <a:gd name="connsiteY3" fmla="*/ 2711 h 10047"/>
              <a:gd name="connsiteX4" fmla="*/ 2909 w 10000"/>
              <a:gd name="connsiteY4" fmla="*/ 9697 h 10047"/>
              <a:gd name="connsiteX5" fmla="*/ 0 w 10000"/>
              <a:gd name="connsiteY5" fmla="*/ 8170 h 10047"/>
              <a:gd name="connsiteX6" fmla="*/ 3830 w 10000"/>
              <a:gd name="connsiteY6" fmla="*/ 7942 h 10047"/>
              <a:gd name="connsiteX7" fmla="*/ 7460 w 10000"/>
              <a:gd name="connsiteY7" fmla="*/ 605 h 10047"/>
              <a:gd name="connsiteX0" fmla="*/ 7460 w 10000"/>
              <a:gd name="connsiteY0" fmla="*/ 605 h 10047"/>
              <a:gd name="connsiteX1" fmla="*/ 9961 w 10000"/>
              <a:gd name="connsiteY1" fmla="*/ 254 h 10047"/>
              <a:gd name="connsiteX2" fmla="*/ 10000 w 10000"/>
              <a:gd name="connsiteY2" fmla="*/ 746 h 10047"/>
              <a:gd name="connsiteX3" fmla="*/ 6500 w 10000"/>
              <a:gd name="connsiteY3" fmla="*/ 2535 h 10047"/>
              <a:gd name="connsiteX4" fmla="*/ 2909 w 10000"/>
              <a:gd name="connsiteY4" fmla="*/ 9697 h 10047"/>
              <a:gd name="connsiteX5" fmla="*/ 0 w 10000"/>
              <a:gd name="connsiteY5" fmla="*/ 8170 h 10047"/>
              <a:gd name="connsiteX6" fmla="*/ 3830 w 10000"/>
              <a:gd name="connsiteY6" fmla="*/ 7942 h 10047"/>
              <a:gd name="connsiteX7" fmla="*/ 7460 w 10000"/>
              <a:gd name="connsiteY7" fmla="*/ 605 h 10047"/>
              <a:gd name="connsiteX0" fmla="*/ 7460 w 10000"/>
              <a:gd name="connsiteY0" fmla="*/ 605 h 10047"/>
              <a:gd name="connsiteX1" fmla="*/ 9961 w 10000"/>
              <a:gd name="connsiteY1" fmla="*/ 254 h 10047"/>
              <a:gd name="connsiteX2" fmla="*/ 10000 w 10000"/>
              <a:gd name="connsiteY2" fmla="*/ 746 h 10047"/>
              <a:gd name="connsiteX3" fmla="*/ 6500 w 10000"/>
              <a:gd name="connsiteY3" fmla="*/ 2535 h 10047"/>
              <a:gd name="connsiteX4" fmla="*/ 2909 w 10000"/>
              <a:gd name="connsiteY4" fmla="*/ 9697 h 10047"/>
              <a:gd name="connsiteX5" fmla="*/ 0 w 10000"/>
              <a:gd name="connsiteY5" fmla="*/ 8170 h 10047"/>
              <a:gd name="connsiteX6" fmla="*/ 3830 w 10000"/>
              <a:gd name="connsiteY6" fmla="*/ 7942 h 10047"/>
              <a:gd name="connsiteX7" fmla="*/ 7460 w 10000"/>
              <a:gd name="connsiteY7" fmla="*/ 605 h 10047"/>
              <a:gd name="connsiteX0" fmla="*/ 7460 w 10000"/>
              <a:gd name="connsiteY0" fmla="*/ 605 h 10047"/>
              <a:gd name="connsiteX1" fmla="*/ 9961 w 10000"/>
              <a:gd name="connsiteY1" fmla="*/ 254 h 10047"/>
              <a:gd name="connsiteX2" fmla="*/ 10000 w 10000"/>
              <a:gd name="connsiteY2" fmla="*/ 746 h 10047"/>
              <a:gd name="connsiteX3" fmla="*/ 6500 w 10000"/>
              <a:gd name="connsiteY3" fmla="*/ 2535 h 10047"/>
              <a:gd name="connsiteX4" fmla="*/ 2909 w 10000"/>
              <a:gd name="connsiteY4" fmla="*/ 9697 h 10047"/>
              <a:gd name="connsiteX5" fmla="*/ 0 w 10000"/>
              <a:gd name="connsiteY5" fmla="*/ 8170 h 10047"/>
              <a:gd name="connsiteX6" fmla="*/ 3830 w 10000"/>
              <a:gd name="connsiteY6" fmla="*/ 7942 h 10047"/>
              <a:gd name="connsiteX7" fmla="*/ 7460 w 10000"/>
              <a:gd name="connsiteY7" fmla="*/ 605 h 10047"/>
              <a:gd name="connsiteX0" fmla="*/ 7460 w 10000"/>
              <a:gd name="connsiteY0" fmla="*/ 605 h 10047"/>
              <a:gd name="connsiteX1" fmla="*/ 9974 w 10000"/>
              <a:gd name="connsiteY1" fmla="*/ 254 h 10047"/>
              <a:gd name="connsiteX2" fmla="*/ 10000 w 10000"/>
              <a:gd name="connsiteY2" fmla="*/ 746 h 10047"/>
              <a:gd name="connsiteX3" fmla="*/ 6500 w 10000"/>
              <a:gd name="connsiteY3" fmla="*/ 2535 h 10047"/>
              <a:gd name="connsiteX4" fmla="*/ 2909 w 10000"/>
              <a:gd name="connsiteY4" fmla="*/ 9697 h 10047"/>
              <a:gd name="connsiteX5" fmla="*/ 0 w 10000"/>
              <a:gd name="connsiteY5" fmla="*/ 8170 h 10047"/>
              <a:gd name="connsiteX6" fmla="*/ 3830 w 10000"/>
              <a:gd name="connsiteY6" fmla="*/ 7942 h 10047"/>
              <a:gd name="connsiteX7" fmla="*/ 7460 w 10000"/>
              <a:gd name="connsiteY7" fmla="*/ 605 h 10047"/>
              <a:gd name="connsiteX0" fmla="*/ 7460 w 10000"/>
              <a:gd name="connsiteY0" fmla="*/ 650 h 10092"/>
              <a:gd name="connsiteX1" fmla="*/ 9974 w 10000"/>
              <a:gd name="connsiteY1" fmla="*/ 299 h 10092"/>
              <a:gd name="connsiteX2" fmla="*/ 10000 w 10000"/>
              <a:gd name="connsiteY2" fmla="*/ 791 h 10092"/>
              <a:gd name="connsiteX3" fmla="*/ 6500 w 10000"/>
              <a:gd name="connsiteY3" fmla="*/ 2580 h 10092"/>
              <a:gd name="connsiteX4" fmla="*/ 2909 w 10000"/>
              <a:gd name="connsiteY4" fmla="*/ 9742 h 10092"/>
              <a:gd name="connsiteX5" fmla="*/ 0 w 10000"/>
              <a:gd name="connsiteY5" fmla="*/ 8215 h 10092"/>
              <a:gd name="connsiteX6" fmla="*/ 3830 w 10000"/>
              <a:gd name="connsiteY6" fmla="*/ 7987 h 10092"/>
              <a:gd name="connsiteX7" fmla="*/ 7460 w 10000"/>
              <a:gd name="connsiteY7" fmla="*/ 650 h 10092"/>
              <a:gd name="connsiteX0" fmla="*/ 7460 w 10000"/>
              <a:gd name="connsiteY0" fmla="*/ 650 h 10092"/>
              <a:gd name="connsiteX1" fmla="*/ 9974 w 10000"/>
              <a:gd name="connsiteY1" fmla="*/ 299 h 10092"/>
              <a:gd name="connsiteX2" fmla="*/ 10000 w 10000"/>
              <a:gd name="connsiteY2" fmla="*/ 791 h 10092"/>
              <a:gd name="connsiteX3" fmla="*/ 6500 w 10000"/>
              <a:gd name="connsiteY3" fmla="*/ 2580 h 10092"/>
              <a:gd name="connsiteX4" fmla="*/ 2909 w 10000"/>
              <a:gd name="connsiteY4" fmla="*/ 9742 h 10092"/>
              <a:gd name="connsiteX5" fmla="*/ 0 w 10000"/>
              <a:gd name="connsiteY5" fmla="*/ 8215 h 10092"/>
              <a:gd name="connsiteX6" fmla="*/ 3830 w 10000"/>
              <a:gd name="connsiteY6" fmla="*/ 7987 h 10092"/>
              <a:gd name="connsiteX7" fmla="*/ 7460 w 10000"/>
              <a:gd name="connsiteY7" fmla="*/ 650 h 10092"/>
              <a:gd name="connsiteX0" fmla="*/ 7460 w 10000"/>
              <a:gd name="connsiteY0" fmla="*/ 650 h 10092"/>
              <a:gd name="connsiteX1" fmla="*/ 9974 w 10000"/>
              <a:gd name="connsiteY1" fmla="*/ 299 h 10092"/>
              <a:gd name="connsiteX2" fmla="*/ 10000 w 10000"/>
              <a:gd name="connsiteY2" fmla="*/ 791 h 10092"/>
              <a:gd name="connsiteX3" fmla="*/ 6500 w 10000"/>
              <a:gd name="connsiteY3" fmla="*/ 2580 h 10092"/>
              <a:gd name="connsiteX4" fmla="*/ 2909 w 10000"/>
              <a:gd name="connsiteY4" fmla="*/ 9742 h 10092"/>
              <a:gd name="connsiteX5" fmla="*/ 0 w 10000"/>
              <a:gd name="connsiteY5" fmla="*/ 8215 h 10092"/>
              <a:gd name="connsiteX6" fmla="*/ 3830 w 10000"/>
              <a:gd name="connsiteY6" fmla="*/ 7987 h 10092"/>
              <a:gd name="connsiteX7" fmla="*/ 7460 w 10000"/>
              <a:gd name="connsiteY7" fmla="*/ 650 h 10092"/>
              <a:gd name="connsiteX0" fmla="*/ 7460 w 10000"/>
              <a:gd name="connsiteY0" fmla="*/ 650 h 10092"/>
              <a:gd name="connsiteX1" fmla="*/ 9974 w 10000"/>
              <a:gd name="connsiteY1" fmla="*/ 299 h 10092"/>
              <a:gd name="connsiteX2" fmla="*/ 10000 w 10000"/>
              <a:gd name="connsiteY2" fmla="*/ 791 h 10092"/>
              <a:gd name="connsiteX3" fmla="*/ 6500 w 10000"/>
              <a:gd name="connsiteY3" fmla="*/ 2580 h 10092"/>
              <a:gd name="connsiteX4" fmla="*/ 2909 w 10000"/>
              <a:gd name="connsiteY4" fmla="*/ 9742 h 10092"/>
              <a:gd name="connsiteX5" fmla="*/ 0 w 10000"/>
              <a:gd name="connsiteY5" fmla="*/ 8215 h 10092"/>
              <a:gd name="connsiteX6" fmla="*/ 3830 w 10000"/>
              <a:gd name="connsiteY6" fmla="*/ 7987 h 10092"/>
              <a:gd name="connsiteX7" fmla="*/ 7460 w 10000"/>
              <a:gd name="connsiteY7" fmla="*/ 650 h 10092"/>
              <a:gd name="connsiteX0" fmla="*/ 7460 w 10000"/>
              <a:gd name="connsiteY0" fmla="*/ 650 h 10092"/>
              <a:gd name="connsiteX1" fmla="*/ 9974 w 10000"/>
              <a:gd name="connsiteY1" fmla="*/ 299 h 10092"/>
              <a:gd name="connsiteX2" fmla="*/ 10000 w 10000"/>
              <a:gd name="connsiteY2" fmla="*/ 791 h 10092"/>
              <a:gd name="connsiteX3" fmla="*/ 6500 w 10000"/>
              <a:gd name="connsiteY3" fmla="*/ 2580 h 10092"/>
              <a:gd name="connsiteX4" fmla="*/ 2909 w 10000"/>
              <a:gd name="connsiteY4" fmla="*/ 9742 h 10092"/>
              <a:gd name="connsiteX5" fmla="*/ 0 w 10000"/>
              <a:gd name="connsiteY5" fmla="*/ 8215 h 10092"/>
              <a:gd name="connsiteX6" fmla="*/ 3830 w 10000"/>
              <a:gd name="connsiteY6" fmla="*/ 7987 h 10092"/>
              <a:gd name="connsiteX7" fmla="*/ 7460 w 10000"/>
              <a:gd name="connsiteY7" fmla="*/ 650 h 10092"/>
              <a:gd name="connsiteX0" fmla="*/ 7460 w 10000"/>
              <a:gd name="connsiteY0" fmla="*/ 650 h 10092"/>
              <a:gd name="connsiteX1" fmla="*/ 9974 w 10000"/>
              <a:gd name="connsiteY1" fmla="*/ 299 h 10092"/>
              <a:gd name="connsiteX2" fmla="*/ 10000 w 10000"/>
              <a:gd name="connsiteY2" fmla="*/ 791 h 10092"/>
              <a:gd name="connsiteX3" fmla="*/ 6500 w 10000"/>
              <a:gd name="connsiteY3" fmla="*/ 2580 h 10092"/>
              <a:gd name="connsiteX4" fmla="*/ 2909 w 10000"/>
              <a:gd name="connsiteY4" fmla="*/ 9742 h 10092"/>
              <a:gd name="connsiteX5" fmla="*/ 0 w 10000"/>
              <a:gd name="connsiteY5" fmla="*/ 8215 h 10092"/>
              <a:gd name="connsiteX6" fmla="*/ 3804 w 10000"/>
              <a:gd name="connsiteY6" fmla="*/ 7952 h 10092"/>
              <a:gd name="connsiteX7" fmla="*/ 7460 w 10000"/>
              <a:gd name="connsiteY7" fmla="*/ 650 h 10092"/>
              <a:gd name="connsiteX0" fmla="*/ 7460 w 10000"/>
              <a:gd name="connsiteY0" fmla="*/ 608 h 10050"/>
              <a:gd name="connsiteX1" fmla="*/ 9974 w 10000"/>
              <a:gd name="connsiteY1" fmla="*/ 257 h 10050"/>
              <a:gd name="connsiteX2" fmla="*/ 10000 w 10000"/>
              <a:gd name="connsiteY2" fmla="*/ 749 h 10050"/>
              <a:gd name="connsiteX3" fmla="*/ 6500 w 10000"/>
              <a:gd name="connsiteY3" fmla="*/ 2538 h 10050"/>
              <a:gd name="connsiteX4" fmla="*/ 2909 w 10000"/>
              <a:gd name="connsiteY4" fmla="*/ 9700 h 10050"/>
              <a:gd name="connsiteX5" fmla="*/ 0 w 10000"/>
              <a:gd name="connsiteY5" fmla="*/ 8173 h 10050"/>
              <a:gd name="connsiteX6" fmla="*/ 3804 w 10000"/>
              <a:gd name="connsiteY6" fmla="*/ 7910 h 10050"/>
              <a:gd name="connsiteX7" fmla="*/ 7460 w 10000"/>
              <a:gd name="connsiteY7" fmla="*/ 608 h 10050"/>
              <a:gd name="connsiteX0" fmla="*/ 7460 w 10000"/>
              <a:gd name="connsiteY0" fmla="*/ 623 h 10065"/>
              <a:gd name="connsiteX1" fmla="*/ 9974 w 10000"/>
              <a:gd name="connsiteY1" fmla="*/ 272 h 10065"/>
              <a:gd name="connsiteX2" fmla="*/ 10000 w 10000"/>
              <a:gd name="connsiteY2" fmla="*/ 764 h 10065"/>
              <a:gd name="connsiteX3" fmla="*/ 6500 w 10000"/>
              <a:gd name="connsiteY3" fmla="*/ 2553 h 10065"/>
              <a:gd name="connsiteX4" fmla="*/ 2909 w 10000"/>
              <a:gd name="connsiteY4" fmla="*/ 9715 h 10065"/>
              <a:gd name="connsiteX5" fmla="*/ 0 w 10000"/>
              <a:gd name="connsiteY5" fmla="*/ 8188 h 10065"/>
              <a:gd name="connsiteX6" fmla="*/ 3804 w 10000"/>
              <a:gd name="connsiteY6" fmla="*/ 7925 h 10065"/>
              <a:gd name="connsiteX7" fmla="*/ 7460 w 10000"/>
              <a:gd name="connsiteY7" fmla="*/ 623 h 10065"/>
              <a:gd name="connsiteX0" fmla="*/ 7460 w 10000"/>
              <a:gd name="connsiteY0" fmla="*/ 609 h 10051"/>
              <a:gd name="connsiteX1" fmla="*/ 9974 w 10000"/>
              <a:gd name="connsiteY1" fmla="*/ 258 h 10051"/>
              <a:gd name="connsiteX2" fmla="*/ 10000 w 10000"/>
              <a:gd name="connsiteY2" fmla="*/ 750 h 10051"/>
              <a:gd name="connsiteX3" fmla="*/ 6500 w 10000"/>
              <a:gd name="connsiteY3" fmla="*/ 2539 h 10051"/>
              <a:gd name="connsiteX4" fmla="*/ 2909 w 10000"/>
              <a:gd name="connsiteY4" fmla="*/ 9701 h 10051"/>
              <a:gd name="connsiteX5" fmla="*/ 0 w 10000"/>
              <a:gd name="connsiteY5" fmla="*/ 8174 h 10051"/>
              <a:gd name="connsiteX6" fmla="*/ 3804 w 10000"/>
              <a:gd name="connsiteY6" fmla="*/ 7911 h 10051"/>
              <a:gd name="connsiteX7" fmla="*/ 7460 w 10000"/>
              <a:gd name="connsiteY7" fmla="*/ 609 h 10051"/>
              <a:gd name="connsiteX0" fmla="*/ 7460 w 10000"/>
              <a:gd name="connsiteY0" fmla="*/ 601 h 10043"/>
              <a:gd name="connsiteX1" fmla="*/ 9974 w 10000"/>
              <a:gd name="connsiteY1" fmla="*/ 250 h 10043"/>
              <a:gd name="connsiteX2" fmla="*/ 10000 w 10000"/>
              <a:gd name="connsiteY2" fmla="*/ 742 h 10043"/>
              <a:gd name="connsiteX3" fmla="*/ 6500 w 10000"/>
              <a:gd name="connsiteY3" fmla="*/ 2531 h 10043"/>
              <a:gd name="connsiteX4" fmla="*/ 2909 w 10000"/>
              <a:gd name="connsiteY4" fmla="*/ 9693 h 10043"/>
              <a:gd name="connsiteX5" fmla="*/ 0 w 10000"/>
              <a:gd name="connsiteY5" fmla="*/ 8166 h 10043"/>
              <a:gd name="connsiteX6" fmla="*/ 3804 w 10000"/>
              <a:gd name="connsiteY6" fmla="*/ 7903 h 10043"/>
              <a:gd name="connsiteX7" fmla="*/ 7460 w 10000"/>
              <a:gd name="connsiteY7" fmla="*/ 601 h 10043"/>
              <a:gd name="connsiteX0" fmla="*/ 7460 w 10000"/>
              <a:gd name="connsiteY0" fmla="*/ 669 h 10111"/>
              <a:gd name="connsiteX1" fmla="*/ 9974 w 10000"/>
              <a:gd name="connsiteY1" fmla="*/ 226 h 10111"/>
              <a:gd name="connsiteX2" fmla="*/ 10000 w 10000"/>
              <a:gd name="connsiteY2" fmla="*/ 810 h 10111"/>
              <a:gd name="connsiteX3" fmla="*/ 6500 w 10000"/>
              <a:gd name="connsiteY3" fmla="*/ 2599 h 10111"/>
              <a:gd name="connsiteX4" fmla="*/ 2909 w 10000"/>
              <a:gd name="connsiteY4" fmla="*/ 9761 h 10111"/>
              <a:gd name="connsiteX5" fmla="*/ 0 w 10000"/>
              <a:gd name="connsiteY5" fmla="*/ 8234 h 10111"/>
              <a:gd name="connsiteX6" fmla="*/ 3804 w 10000"/>
              <a:gd name="connsiteY6" fmla="*/ 7971 h 10111"/>
              <a:gd name="connsiteX7" fmla="*/ 7460 w 10000"/>
              <a:gd name="connsiteY7" fmla="*/ 669 h 10111"/>
              <a:gd name="connsiteX0" fmla="*/ 7460 w 10000"/>
              <a:gd name="connsiteY0" fmla="*/ 634 h 10122"/>
              <a:gd name="connsiteX1" fmla="*/ 9974 w 10000"/>
              <a:gd name="connsiteY1" fmla="*/ 237 h 10122"/>
              <a:gd name="connsiteX2" fmla="*/ 10000 w 10000"/>
              <a:gd name="connsiteY2" fmla="*/ 821 h 10122"/>
              <a:gd name="connsiteX3" fmla="*/ 6500 w 10000"/>
              <a:gd name="connsiteY3" fmla="*/ 2610 h 10122"/>
              <a:gd name="connsiteX4" fmla="*/ 2909 w 10000"/>
              <a:gd name="connsiteY4" fmla="*/ 9772 h 10122"/>
              <a:gd name="connsiteX5" fmla="*/ 0 w 10000"/>
              <a:gd name="connsiteY5" fmla="*/ 8245 h 10122"/>
              <a:gd name="connsiteX6" fmla="*/ 3804 w 10000"/>
              <a:gd name="connsiteY6" fmla="*/ 7982 h 10122"/>
              <a:gd name="connsiteX7" fmla="*/ 7460 w 10000"/>
              <a:gd name="connsiteY7" fmla="*/ 634 h 10122"/>
              <a:gd name="connsiteX0" fmla="*/ 7460 w 10000"/>
              <a:gd name="connsiteY0" fmla="*/ 616 h 10104"/>
              <a:gd name="connsiteX1" fmla="*/ 9974 w 10000"/>
              <a:gd name="connsiteY1" fmla="*/ 219 h 10104"/>
              <a:gd name="connsiteX2" fmla="*/ 10000 w 10000"/>
              <a:gd name="connsiteY2" fmla="*/ 803 h 10104"/>
              <a:gd name="connsiteX3" fmla="*/ 6500 w 10000"/>
              <a:gd name="connsiteY3" fmla="*/ 2592 h 10104"/>
              <a:gd name="connsiteX4" fmla="*/ 2909 w 10000"/>
              <a:gd name="connsiteY4" fmla="*/ 9754 h 10104"/>
              <a:gd name="connsiteX5" fmla="*/ 0 w 10000"/>
              <a:gd name="connsiteY5" fmla="*/ 8227 h 10104"/>
              <a:gd name="connsiteX6" fmla="*/ 3804 w 10000"/>
              <a:gd name="connsiteY6" fmla="*/ 7964 h 10104"/>
              <a:gd name="connsiteX7" fmla="*/ 7460 w 10000"/>
              <a:gd name="connsiteY7" fmla="*/ 616 h 10104"/>
              <a:gd name="connsiteX0" fmla="*/ 7460 w 10000"/>
              <a:gd name="connsiteY0" fmla="*/ 616 h 10184"/>
              <a:gd name="connsiteX1" fmla="*/ 9974 w 10000"/>
              <a:gd name="connsiteY1" fmla="*/ 219 h 10184"/>
              <a:gd name="connsiteX2" fmla="*/ 10000 w 10000"/>
              <a:gd name="connsiteY2" fmla="*/ 803 h 10184"/>
              <a:gd name="connsiteX3" fmla="*/ 6500 w 10000"/>
              <a:gd name="connsiteY3" fmla="*/ 2592 h 10184"/>
              <a:gd name="connsiteX4" fmla="*/ 2909 w 10000"/>
              <a:gd name="connsiteY4" fmla="*/ 9754 h 10184"/>
              <a:gd name="connsiteX5" fmla="*/ 0 w 10000"/>
              <a:gd name="connsiteY5" fmla="*/ 8480 h 10184"/>
              <a:gd name="connsiteX6" fmla="*/ 3804 w 10000"/>
              <a:gd name="connsiteY6" fmla="*/ 7964 h 10184"/>
              <a:gd name="connsiteX7" fmla="*/ 7460 w 10000"/>
              <a:gd name="connsiteY7" fmla="*/ 616 h 10184"/>
              <a:gd name="connsiteX0" fmla="*/ 7460 w 10000"/>
              <a:gd name="connsiteY0" fmla="*/ 616 h 10049"/>
              <a:gd name="connsiteX1" fmla="*/ 9974 w 10000"/>
              <a:gd name="connsiteY1" fmla="*/ 219 h 10049"/>
              <a:gd name="connsiteX2" fmla="*/ 10000 w 10000"/>
              <a:gd name="connsiteY2" fmla="*/ 803 h 10049"/>
              <a:gd name="connsiteX3" fmla="*/ 6500 w 10000"/>
              <a:gd name="connsiteY3" fmla="*/ 2592 h 10049"/>
              <a:gd name="connsiteX4" fmla="*/ 2909 w 10000"/>
              <a:gd name="connsiteY4" fmla="*/ 9754 h 10049"/>
              <a:gd name="connsiteX5" fmla="*/ 0 w 10000"/>
              <a:gd name="connsiteY5" fmla="*/ 8480 h 10049"/>
              <a:gd name="connsiteX6" fmla="*/ 3804 w 10000"/>
              <a:gd name="connsiteY6" fmla="*/ 7964 h 10049"/>
              <a:gd name="connsiteX7" fmla="*/ 7460 w 10000"/>
              <a:gd name="connsiteY7" fmla="*/ 616 h 10049"/>
              <a:gd name="connsiteX0" fmla="*/ 7460 w 10000"/>
              <a:gd name="connsiteY0" fmla="*/ 616 h 10132"/>
              <a:gd name="connsiteX1" fmla="*/ 9974 w 10000"/>
              <a:gd name="connsiteY1" fmla="*/ 219 h 10132"/>
              <a:gd name="connsiteX2" fmla="*/ 10000 w 10000"/>
              <a:gd name="connsiteY2" fmla="*/ 803 h 10132"/>
              <a:gd name="connsiteX3" fmla="*/ 6500 w 10000"/>
              <a:gd name="connsiteY3" fmla="*/ 2592 h 10132"/>
              <a:gd name="connsiteX4" fmla="*/ 2909 w 10000"/>
              <a:gd name="connsiteY4" fmla="*/ 9754 h 10132"/>
              <a:gd name="connsiteX5" fmla="*/ 0 w 10000"/>
              <a:gd name="connsiteY5" fmla="*/ 8480 h 10132"/>
              <a:gd name="connsiteX6" fmla="*/ 3804 w 10000"/>
              <a:gd name="connsiteY6" fmla="*/ 7964 h 10132"/>
              <a:gd name="connsiteX7" fmla="*/ 7460 w 10000"/>
              <a:gd name="connsiteY7" fmla="*/ 616 h 10132"/>
              <a:gd name="connsiteX0" fmla="*/ 7460 w 10000"/>
              <a:gd name="connsiteY0" fmla="*/ 616 h 10174"/>
              <a:gd name="connsiteX1" fmla="*/ 9974 w 10000"/>
              <a:gd name="connsiteY1" fmla="*/ 219 h 10174"/>
              <a:gd name="connsiteX2" fmla="*/ 10000 w 10000"/>
              <a:gd name="connsiteY2" fmla="*/ 803 h 10174"/>
              <a:gd name="connsiteX3" fmla="*/ 6500 w 10000"/>
              <a:gd name="connsiteY3" fmla="*/ 2592 h 10174"/>
              <a:gd name="connsiteX4" fmla="*/ 2909 w 10000"/>
              <a:gd name="connsiteY4" fmla="*/ 9754 h 10174"/>
              <a:gd name="connsiteX5" fmla="*/ 0 w 10000"/>
              <a:gd name="connsiteY5" fmla="*/ 8480 h 10174"/>
              <a:gd name="connsiteX6" fmla="*/ 3804 w 10000"/>
              <a:gd name="connsiteY6" fmla="*/ 7964 h 10174"/>
              <a:gd name="connsiteX7" fmla="*/ 7460 w 10000"/>
              <a:gd name="connsiteY7" fmla="*/ 616 h 10174"/>
              <a:gd name="connsiteX0" fmla="*/ 7460 w 10000"/>
              <a:gd name="connsiteY0" fmla="*/ 616 h 10174"/>
              <a:gd name="connsiteX1" fmla="*/ 9974 w 10000"/>
              <a:gd name="connsiteY1" fmla="*/ 219 h 10174"/>
              <a:gd name="connsiteX2" fmla="*/ 10000 w 10000"/>
              <a:gd name="connsiteY2" fmla="*/ 803 h 10174"/>
              <a:gd name="connsiteX3" fmla="*/ 6500 w 10000"/>
              <a:gd name="connsiteY3" fmla="*/ 2592 h 10174"/>
              <a:gd name="connsiteX4" fmla="*/ 2909 w 10000"/>
              <a:gd name="connsiteY4" fmla="*/ 9754 h 10174"/>
              <a:gd name="connsiteX5" fmla="*/ 0 w 10000"/>
              <a:gd name="connsiteY5" fmla="*/ 8480 h 10174"/>
              <a:gd name="connsiteX6" fmla="*/ 3804 w 10000"/>
              <a:gd name="connsiteY6" fmla="*/ 7964 h 10174"/>
              <a:gd name="connsiteX7" fmla="*/ 7460 w 10000"/>
              <a:gd name="connsiteY7" fmla="*/ 616 h 10174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804 w 10000"/>
              <a:gd name="connsiteY6" fmla="*/ 796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804 w 10000"/>
              <a:gd name="connsiteY6" fmla="*/ 796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804 w 10000"/>
              <a:gd name="connsiteY6" fmla="*/ 796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804 w 10000"/>
              <a:gd name="connsiteY6" fmla="*/ 796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804 w 10000"/>
              <a:gd name="connsiteY6" fmla="*/ 796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769 w 10000"/>
              <a:gd name="connsiteY6" fmla="*/ 815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769 w 10000"/>
              <a:gd name="connsiteY6" fmla="*/ 8154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757 w 10000"/>
              <a:gd name="connsiteY6" fmla="*/ 8028 h 10262"/>
              <a:gd name="connsiteX7" fmla="*/ 7460 w 10000"/>
              <a:gd name="connsiteY7" fmla="*/ 616 h 10262"/>
              <a:gd name="connsiteX0" fmla="*/ 7460 w 10000"/>
              <a:gd name="connsiteY0" fmla="*/ 616 h 10262"/>
              <a:gd name="connsiteX1" fmla="*/ 9974 w 10000"/>
              <a:gd name="connsiteY1" fmla="*/ 219 h 10262"/>
              <a:gd name="connsiteX2" fmla="*/ 10000 w 10000"/>
              <a:gd name="connsiteY2" fmla="*/ 803 h 10262"/>
              <a:gd name="connsiteX3" fmla="*/ 6500 w 10000"/>
              <a:gd name="connsiteY3" fmla="*/ 2592 h 10262"/>
              <a:gd name="connsiteX4" fmla="*/ 2874 w 10000"/>
              <a:gd name="connsiteY4" fmla="*/ 9880 h 10262"/>
              <a:gd name="connsiteX5" fmla="*/ 0 w 10000"/>
              <a:gd name="connsiteY5" fmla="*/ 8480 h 10262"/>
              <a:gd name="connsiteX6" fmla="*/ 3757 w 10000"/>
              <a:gd name="connsiteY6" fmla="*/ 8028 h 10262"/>
              <a:gd name="connsiteX7" fmla="*/ 7460 w 10000"/>
              <a:gd name="connsiteY7" fmla="*/ 616 h 10262"/>
              <a:gd name="connsiteX0" fmla="*/ 7460 w 10000"/>
              <a:gd name="connsiteY0" fmla="*/ 616 h 10380"/>
              <a:gd name="connsiteX1" fmla="*/ 9974 w 10000"/>
              <a:gd name="connsiteY1" fmla="*/ 219 h 10380"/>
              <a:gd name="connsiteX2" fmla="*/ 10000 w 10000"/>
              <a:gd name="connsiteY2" fmla="*/ 803 h 10380"/>
              <a:gd name="connsiteX3" fmla="*/ 6500 w 10000"/>
              <a:gd name="connsiteY3" fmla="*/ 2592 h 10380"/>
              <a:gd name="connsiteX4" fmla="*/ 2874 w 10000"/>
              <a:gd name="connsiteY4" fmla="*/ 10038 h 10380"/>
              <a:gd name="connsiteX5" fmla="*/ 0 w 10000"/>
              <a:gd name="connsiteY5" fmla="*/ 8480 h 10380"/>
              <a:gd name="connsiteX6" fmla="*/ 3757 w 10000"/>
              <a:gd name="connsiteY6" fmla="*/ 8028 h 10380"/>
              <a:gd name="connsiteX7" fmla="*/ 7460 w 10000"/>
              <a:gd name="connsiteY7" fmla="*/ 616 h 10380"/>
              <a:gd name="connsiteX0" fmla="*/ 7460 w 10000"/>
              <a:gd name="connsiteY0" fmla="*/ 616 h 10450"/>
              <a:gd name="connsiteX1" fmla="*/ 9974 w 10000"/>
              <a:gd name="connsiteY1" fmla="*/ 219 h 10450"/>
              <a:gd name="connsiteX2" fmla="*/ 10000 w 10000"/>
              <a:gd name="connsiteY2" fmla="*/ 803 h 10450"/>
              <a:gd name="connsiteX3" fmla="*/ 6500 w 10000"/>
              <a:gd name="connsiteY3" fmla="*/ 2592 h 10450"/>
              <a:gd name="connsiteX4" fmla="*/ 2874 w 10000"/>
              <a:gd name="connsiteY4" fmla="*/ 10038 h 10450"/>
              <a:gd name="connsiteX5" fmla="*/ 0 w 10000"/>
              <a:gd name="connsiteY5" fmla="*/ 8480 h 10450"/>
              <a:gd name="connsiteX6" fmla="*/ 3757 w 10000"/>
              <a:gd name="connsiteY6" fmla="*/ 8028 h 10450"/>
              <a:gd name="connsiteX7" fmla="*/ 7460 w 10000"/>
              <a:gd name="connsiteY7" fmla="*/ 616 h 10450"/>
              <a:gd name="connsiteX0" fmla="*/ 7460 w 10001"/>
              <a:gd name="connsiteY0" fmla="*/ 640 h 10474"/>
              <a:gd name="connsiteX1" fmla="*/ 9997 w 10001"/>
              <a:gd name="connsiteY1" fmla="*/ 211 h 10474"/>
              <a:gd name="connsiteX2" fmla="*/ 10000 w 10001"/>
              <a:gd name="connsiteY2" fmla="*/ 827 h 10474"/>
              <a:gd name="connsiteX3" fmla="*/ 6500 w 10001"/>
              <a:gd name="connsiteY3" fmla="*/ 2616 h 10474"/>
              <a:gd name="connsiteX4" fmla="*/ 2874 w 10001"/>
              <a:gd name="connsiteY4" fmla="*/ 10062 h 10474"/>
              <a:gd name="connsiteX5" fmla="*/ 0 w 10001"/>
              <a:gd name="connsiteY5" fmla="*/ 8504 h 10474"/>
              <a:gd name="connsiteX6" fmla="*/ 3757 w 10001"/>
              <a:gd name="connsiteY6" fmla="*/ 8052 h 10474"/>
              <a:gd name="connsiteX7" fmla="*/ 7460 w 10001"/>
              <a:gd name="connsiteY7" fmla="*/ 640 h 10474"/>
              <a:gd name="connsiteX0" fmla="*/ 7460 w 10001"/>
              <a:gd name="connsiteY0" fmla="*/ 640 h 10474"/>
              <a:gd name="connsiteX1" fmla="*/ 9997 w 10001"/>
              <a:gd name="connsiteY1" fmla="*/ 211 h 10474"/>
              <a:gd name="connsiteX2" fmla="*/ 10000 w 10001"/>
              <a:gd name="connsiteY2" fmla="*/ 827 h 10474"/>
              <a:gd name="connsiteX3" fmla="*/ 6500 w 10001"/>
              <a:gd name="connsiteY3" fmla="*/ 2616 h 10474"/>
              <a:gd name="connsiteX4" fmla="*/ 2874 w 10001"/>
              <a:gd name="connsiteY4" fmla="*/ 10062 h 10474"/>
              <a:gd name="connsiteX5" fmla="*/ 0 w 10001"/>
              <a:gd name="connsiteY5" fmla="*/ 8504 h 10474"/>
              <a:gd name="connsiteX6" fmla="*/ 3757 w 10001"/>
              <a:gd name="connsiteY6" fmla="*/ 8052 h 10474"/>
              <a:gd name="connsiteX7" fmla="*/ 7460 w 10001"/>
              <a:gd name="connsiteY7" fmla="*/ 640 h 10474"/>
              <a:gd name="connsiteX0" fmla="*/ 7460 w 10001"/>
              <a:gd name="connsiteY0" fmla="*/ 640 h 10474"/>
              <a:gd name="connsiteX1" fmla="*/ 9997 w 10001"/>
              <a:gd name="connsiteY1" fmla="*/ 211 h 10474"/>
              <a:gd name="connsiteX2" fmla="*/ 10000 w 10001"/>
              <a:gd name="connsiteY2" fmla="*/ 827 h 10474"/>
              <a:gd name="connsiteX3" fmla="*/ 6500 w 10001"/>
              <a:gd name="connsiteY3" fmla="*/ 2616 h 10474"/>
              <a:gd name="connsiteX4" fmla="*/ 2874 w 10001"/>
              <a:gd name="connsiteY4" fmla="*/ 10062 h 10474"/>
              <a:gd name="connsiteX5" fmla="*/ 0 w 10001"/>
              <a:gd name="connsiteY5" fmla="*/ 8504 h 10474"/>
              <a:gd name="connsiteX6" fmla="*/ 3757 w 10001"/>
              <a:gd name="connsiteY6" fmla="*/ 8052 h 10474"/>
              <a:gd name="connsiteX7" fmla="*/ 7460 w 10001"/>
              <a:gd name="connsiteY7" fmla="*/ 640 h 10474"/>
              <a:gd name="connsiteX0" fmla="*/ 7460 w 10001"/>
              <a:gd name="connsiteY0" fmla="*/ 640 h 10522"/>
              <a:gd name="connsiteX1" fmla="*/ 9997 w 10001"/>
              <a:gd name="connsiteY1" fmla="*/ 211 h 10522"/>
              <a:gd name="connsiteX2" fmla="*/ 10000 w 10001"/>
              <a:gd name="connsiteY2" fmla="*/ 827 h 10522"/>
              <a:gd name="connsiteX3" fmla="*/ 6558 w 10001"/>
              <a:gd name="connsiteY3" fmla="*/ 2742 h 10522"/>
              <a:gd name="connsiteX4" fmla="*/ 2874 w 10001"/>
              <a:gd name="connsiteY4" fmla="*/ 10062 h 10522"/>
              <a:gd name="connsiteX5" fmla="*/ 0 w 10001"/>
              <a:gd name="connsiteY5" fmla="*/ 8504 h 10522"/>
              <a:gd name="connsiteX6" fmla="*/ 3757 w 10001"/>
              <a:gd name="connsiteY6" fmla="*/ 8052 h 10522"/>
              <a:gd name="connsiteX7" fmla="*/ 7460 w 10001"/>
              <a:gd name="connsiteY7" fmla="*/ 640 h 10522"/>
              <a:gd name="connsiteX0" fmla="*/ 7460 w 10001"/>
              <a:gd name="connsiteY0" fmla="*/ 640 h 10522"/>
              <a:gd name="connsiteX1" fmla="*/ 9997 w 10001"/>
              <a:gd name="connsiteY1" fmla="*/ 211 h 10522"/>
              <a:gd name="connsiteX2" fmla="*/ 10000 w 10001"/>
              <a:gd name="connsiteY2" fmla="*/ 827 h 10522"/>
              <a:gd name="connsiteX3" fmla="*/ 6558 w 10001"/>
              <a:gd name="connsiteY3" fmla="*/ 2742 h 10522"/>
              <a:gd name="connsiteX4" fmla="*/ 2874 w 10001"/>
              <a:gd name="connsiteY4" fmla="*/ 10062 h 10522"/>
              <a:gd name="connsiteX5" fmla="*/ 0 w 10001"/>
              <a:gd name="connsiteY5" fmla="*/ 8504 h 10522"/>
              <a:gd name="connsiteX6" fmla="*/ 3757 w 10001"/>
              <a:gd name="connsiteY6" fmla="*/ 8052 h 10522"/>
              <a:gd name="connsiteX7" fmla="*/ 7460 w 10001"/>
              <a:gd name="connsiteY7" fmla="*/ 640 h 10522"/>
              <a:gd name="connsiteX0" fmla="*/ 7460 w 9999"/>
              <a:gd name="connsiteY0" fmla="*/ 640 h 10522"/>
              <a:gd name="connsiteX1" fmla="*/ 9997 w 9999"/>
              <a:gd name="connsiteY1" fmla="*/ 211 h 10522"/>
              <a:gd name="connsiteX2" fmla="*/ 9988 w 9999"/>
              <a:gd name="connsiteY2" fmla="*/ 1459 h 10522"/>
              <a:gd name="connsiteX3" fmla="*/ 6558 w 9999"/>
              <a:gd name="connsiteY3" fmla="*/ 2742 h 10522"/>
              <a:gd name="connsiteX4" fmla="*/ 2874 w 9999"/>
              <a:gd name="connsiteY4" fmla="*/ 10062 h 10522"/>
              <a:gd name="connsiteX5" fmla="*/ 0 w 9999"/>
              <a:gd name="connsiteY5" fmla="*/ 8504 h 10522"/>
              <a:gd name="connsiteX6" fmla="*/ 3757 w 9999"/>
              <a:gd name="connsiteY6" fmla="*/ 8052 h 10522"/>
              <a:gd name="connsiteX7" fmla="*/ 7460 w 9999"/>
              <a:gd name="connsiteY7" fmla="*/ 640 h 10522"/>
              <a:gd name="connsiteX0" fmla="*/ 7461 w 10000"/>
              <a:gd name="connsiteY0" fmla="*/ 608 h 10000"/>
              <a:gd name="connsiteX1" fmla="*/ 9998 w 10000"/>
              <a:gd name="connsiteY1" fmla="*/ 201 h 10000"/>
              <a:gd name="connsiteX2" fmla="*/ 9989 w 10000"/>
              <a:gd name="connsiteY2" fmla="*/ 1387 h 10000"/>
              <a:gd name="connsiteX3" fmla="*/ 6559 w 10000"/>
              <a:gd name="connsiteY3" fmla="*/ 2606 h 10000"/>
              <a:gd name="connsiteX4" fmla="*/ 2874 w 10000"/>
              <a:gd name="connsiteY4" fmla="*/ 9563 h 10000"/>
              <a:gd name="connsiteX5" fmla="*/ 0 w 10000"/>
              <a:gd name="connsiteY5" fmla="*/ 8082 h 10000"/>
              <a:gd name="connsiteX6" fmla="*/ 3757 w 10000"/>
              <a:gd name="connsiteY6" fmla="*/ 7653 h 10000"/>
              <a:gd name="connsiteX7" fmla="*/ 7461 w 10000"/>
              <a:gd name="connsiteY7" fmla="*/ 608 h 10000"/>
              <a:gd name="connsiteX0" fmla="*/ 7461 w 10000"/>
              <a:gd name="connsiteY0" fmla="*/ 608 h 9982"/>
              <a:gd name="connsiteX1" fmla="*/ 9998 w 10000"/>
              <a:gd name="connsiteY1" fmla="*/ 201 h 9982"/>
              <a:gd name="connsiteX2" fmla="*/ 9989 w 10000"/>
              <a:gd name="connsiteY2" fmla="*/ 1387 h 9982"/>
              <a:gd name="connsiteX3" fmla="*/ 6536 w 10000"/>
              <a:gd name="connsiteY3" fmla="*/ 2846 h 9982"/>
              <a:gd name="connsiteX4" fmla="*/ 2874 w 10000"/>
              <a:gd name="connsiteY4" fmla="*/ 9563 h 9982"/>
              <a:gd name="connsiteX5" fmla="*/ 0 w 10000"/>
              <a:gd name="connsiteY5" fmla="*/ 8082 h 9982"/>
              <a:gd name="connsiteX6" fmla="*/ 3757 w 10000"/>
              <a:gd name="connsiteY6" fmla="*/ 7653 h 9982"/>
              <a:gd name="connsiteX7" fmla="*/ 7461 w 10000"/>
              <a:gd name="connsiteY7" fmla="*/ 608 h 9982"/>
              <a:gd name="connsiteX0" fmla="*/ 7461 w 10000"/>
              <a:gd name="connsiteY0" fmla="*/ 609 h 10000"/>
              <a:gd name="connsiteX1" fmla="*/ 9998 w 10000"/>
              <a:gd name="connsiteY1" fmla="*/ 201 h 10000"/>
              <a:gd name="connsiteX2" fmla="*/ 9989 w 10000"/>
              <a:gd name="connsiteY2" fmla="*/ 1390 h 10000"/>
              <a:gd name="connsiteX3" fmla="*/ 6536 w 10000"/>
              <a:gd name="connsiteY3" fmla="*/ 2851 h 10000"/>
              <a:gd name="connsiteX4" fmla="*/ 2874 w 10000"/>
              <a:gd name="connsiteY4" fmla="*/ 9580 h 10000"/>
              <a:gd name="connsiteX5" fmla="*/ 0 w 10000"/>
              <a:gd name="connsiteY5" fmla="*/ 8097 h 10000"/>
              <a:gd name="connsiteX6" fmla="*/ 3757 w 10000"/>
              <a:gd name="connsiteY6" fmla="*/ 7667 h 10000"/>
              <a:gd name="connsiteX7" fmla="*/ 7461 w 10000"/>
              <a:gd name="connsiteY7" fmla="*/ 609 h 10000"/>
              <a:gd name="connsiteX0" fmla="*/ 7461 w 10000"/>
              <a:gd name="connsiteY0" fmla="*/ 609 h 10000"/>
              <a:gd name="connsiteX1" fmla="*/ 9998 w 10000"/>
              <a:gd name="connsiteY1" fmla="*/ 201 h 10000"/>
              <a:gd name="connsiteX2" fmla="*/ 9989 w 10000"/>
              <a:gd name="connsiteY2" fmla="*/ 1390 h 10000"/>
              <a:gd name="connsiteX3" fmla="*/ 6536 w 10000"/>
              <a:gd name="connsiteY3" fmla="*/ 2851 h 10000"/>
              <a:gd name="connsiteX4" fmla="*/ 2874 w 10000"/>
              <a:gd name="connsiteY4" fmla="*/ 9580 h 10000"/>
              <a:gd name="connsiteX5" fmla="*/ 0 w 10000"/>
              <a:gd name="connsiteY5" fmla="*/ 8097 h 10000"/>
              <a:gd name="connsiteX6" fmla="*/ 3757 w 10000"/>
              <a:gd name="connsiteY6" fmla="*/ 7667 h 10000"/>
              <a:gd name="connsiteX7" fmla="*/ 7461 w 10000"/>
              <a:gd name="connsiteY7" fmla="*/ 609 h 10000"/>
              <a:gd name="connsiteX0" fmla="*/ 7461 w 10012"/>
              <a:gd name="connsiteY0" fmla="*/ 609 h 10000"/>
              <a:gd name="connsiteX1" fmla="*/ 9998 w 10012"/>
              <a:gd name="connsiteY1" fmla="*/ 201 h 10000"/>
              <a:gd name="connsiteX2" fmla="*/ 10012 w 10012"/>
              <a:gd name="connsiteY2" fmla="*/ 1450 h 10000"/>
              <a:gd name="connsiteX3" fmla="*/ 6536 w 10012"/>
              <a:gd name="connsiteY3" fmla="*/ 2851 h 10000"/>
              <a:gd name="connsiteX4" fmla="*/ 2874 w 10012"/>
              <a:gd name="connsiteY4" fmla="*/ 9580 h 10000"/>
              <a:gd name="connsiteX5" fmla="*/ 0 w 10012"/>
              <a:gd name="connsiteY5" fmla="*/ 8097 h 10000"/>
              <a:gd name="connsiteX6" fmla="*/ 3757 w 10012"/>
              <a:gd name="connsiteY6" fmla="*/ 7667 h 10000"/>
              <a:gd name="connsiteX7" fmla="*/ 7461 w 10012"/>
              <a:gd name="connsiteY7" fmla="*/ 609 h 10000"/>
              <a:gd name="connsiteX0" fmla="*/ 7461 w 10012"/>
              <a:gd name="connsiteY0" fmla="*/ 609 h 9962"/>
              <a:gd name="connsiteX1" fmla="*/ 9998 w 10012"/>
              <a:gd name="connsiteY1" fmla="*/ 201 h 9962"/>
              <a:gd name="connsiteX2" fmla="*/ 10012 w 10012"/>
              <a:gd name="connsiteY2" fmla="*/ 1450 h 9962"/>
              <a:gd name="connsiteX3" fmla="*/ 6548 w 10012"/>
              <a:gd name="connsiteY3" fmla="*/ 3362 h 9962"/>
              <a:gd name="connsiteX4" fmla="*/ 2874 w 10012"/>
              <a:gd name="connsiteY4" fmla="*/ 9580 h 9962"/>
              <a:gd name="connsiteX5" fmla="*/ 0 w 10012"/>
              <a:gd name="connsiteY5" fmla="*/ 8097 h 9962"/>
              <a:gd name="connsiteX6" fmla="*/ 3757 w 10012"/>
              <a:gd name="connsiteY6" fmla="*/ 7667 h 9962"/>
              <a:gd name="connsiteX7" fmla="*/ 7461 w 10012"/>
              <a:gd name="connsiteY7" fmla="*/ 609 h 9962"/>
              <a:gd name="connsiteX0" fmla="*/ 7452 w 10000"/>
              <a:gd name="connsiteY0" fmla="*/ 611 h 10001"/>
              <a:gd name="connsiteX1" fmla="*/ 9986 w 10000"/>
              <a:gd name="connsiteY1" fmla="*/ 202 h 10001"/>
              <a:gd name="connsiteX2" fmla="*/ 10000 w 10000"/>
              <a:gd name="connsiteY2" fmla="*/ 1456 h 10001"/>
              <a:gd name="connsiteX3" fmla="*/ 6540 w 10000"/>
              <a:gd name="connsiteY3" fmla="*/ 3375 h 10001"/>
              <a:gd name="connsiteX4" fmla="*/ 2871 w 10000"/>
              <a:gd name="connsiteY4" fmla="*/ 9617 h 10001"/>
              <a:gd name="connsiteX5" fmla="*/ 0 w 10000"/>
              <a:gd name="connsiteY5" fmla="*/ 8128 h 10001"/>
              <a:gd name="connsiteX6" fmla="*/ 3752 w 10000"/>
              <a:gd name="connsiteY6" fmla="*/ 7696 h 10001"/>
              <a:gd name="connsiteX7" fmla="*/ 7452 w 10000"/>
              <a:gd name="connsiteY7" fmla="*/ 611 h 10001"/>
              <a:gd name="connsiteX0" fmla="*/ 7452 w 10000"/>
              <a:gd name="connsiteY0" fmla="*/ 611 h 10001"/>
              <a:gd name="connsiteX1" fmla="*/ 9986 w 10000"/>
              <a:gd name="connsiteY1" fmla="*/ 202 h 10001"/>
              <a:gd name="connsiteX2" fmla="*/ 10000 w 10000"/>
              <a:gd name="connsiteY2" fmla="*/ 1456 h 10001"/>
              <a:gd name="connsiteX3" fmla="*/ 6540 w 10000"/>
              <a:gd name="connsiteY3" fmla="*/ 3375 h 10001"/>
              <a:gd name="connsiteX4" fmla="*/ 2871 w 10000"/>
              <a:gd name="connsiteY4" fmla="*/ 9617 h 10001"/>
              <a:gd name="connsiteX5" fmla="*/ 0 w 10000"/>
              <a:gd name="connsiteY5" fmla="*/ 8128 h 10001"/>
              <a:gd name="connsiteX6" fmla="*/ 3752 w 10000"/>
              <a:gd name="connsiteY6" fmla="*/ 7696 h 10001"/>
              <a:gd name="connsiteX7" fmla="*/ 7452 w 10000"/>
              <a:gd name="connsiteY7" fmla="*/ 611 h 10001"/>
              <a:gd name="connsiteX0" fmla="*/ 7452 w 10000"/>
              <a:gd name="connsiteY0" fmla="*/ 611 h 10001"/>
              <a:gd name="connsiteX1" fmla="*/ 9986 w 10000"/>
              <a:gd name="connsiteY1" fmla="*/ 202 h 10001"/>
              <a:gd name="connsiteX2" fmla="*/ 10000 w 10000"/>
              <a:gd name="connsiteY2" fmla="*/ 1456 h 10001"/>
              <a:gd name="connsiteX3" fmla="*/ 6540 w 10000"/>
              <a:gd name="connsiteY3" fmla="*/ 3375 h 10001"/>
              <a:gd name="connsiteX4" fmla="*/ 2871 w 10000"/>
              <a:gd name="connsiteY4" fmla="*/ 9617 h 10001"/>
              <a:gd name="connsiteX5" fmla="*/ 0 w 10000"/>
              <a:gd name="connsiteY5" fmla="*/ 8128 h 10001"/>
              <a:gd name="connsiteX6" fmla="*/ 3752 w 10000"/>
              <a:gd name="connsiteY6" fmla="*/ 7696 h 10001"/>
              <a:gd name="connsiteX7" fmla="*/ 7452 w 10000"/>
              <a:gd name="connsiteY7" fmla="*/ 611 h 10001"/>
              <a:gd name="connsiteX0" fmla="*/ 7452 w 10000"/>
              <a:gd name="connsiteY0" fmla="*/ 611 h 10001"/>
              <a:gd name="connsiteX1" fmla="*/ 9986 w 10000"/>
              <a:gd name="connsiteY1" fmla="*/ 202 h 10001"/>
              <a:gd name="connsiteX2" fmla="*/ 10000 w 10000"/>
              <a:gd name="connsiteY2" fmla="*/ 1456 h 10001"/>
              <a:gd name="connsiteX3" fmla="*/ 6540 w 10000"/>
              <a:gd name="connsiteY3" fmla="*/ 3375 h 10001"/>
              <a:gd name="connsiteX4" fmla="*/ 2871 w 10000"/>
              <a:gd name="connsiteY4" fmla="*/ 9617 h 10001"/>
              <a:gd name="connsiteX5" fmla="*/ 0 w 10000"/>
              <a:gd name="connsiteY5" fmla="*/ 8128 h 10001"/>
              <a:gd name="connsiteX6" fmla="*/ 3752 w 10000"/>
              <a:gd name="connsiteY6" fmla="*/ 7696 h 10001"/>
              <a:gd name="connsiteX7" fmla="*/ 7452 w 10000"/>
              <a:gd name="connsiteY7" fmla="*/ 611 h 10001"/>
              <a:gd name="connsiteX0" fmla="*/ 7452 w 10000"/>
              <a:gd name="connsiteY0" fmla="*/ 611 h 10118"/>
              <a:gd name="connsiteX1" fmla="*/ 9986 w 10000"/>
              <a:gd name="connsiteY1" fmla="*/ 202 h 10118"/>
              <a:gd name="connsiteX2" fmla="*/ 10000 w 10000"/>
              <a:gd name="connsiteY2" fmla="*/ 1456 h 10118"/>
              <a:gd name="connsiteX3" fmla="*/ 6540 w 10000"/>
              <a:gd name="connsiteY3" fmla="*/ 3375 h 10118"/>
              <a:gd name="connsiteX4" fmla="*/ 2859 w 10000"/>
              <a:gd name="connsiteY4" fmla="*/ 9768 h 10118"/>
              <a:gd name="connsiteX5" fmla="*/ 0 w 10000"/>
              <a:gd name="connsiteY5" fmla="*/ 8128 h 10118"/>
              <a:gd name="connsiteX6" fmla="*/ 3752 w 10000"/>
              <a:gd name="connsiteY6" fmla="*/ 7696 h 10118"/>
              <a:gd name="connsiteX7" fmla="*/ 7452 w 10000"/>
              <a:gd name="connsiteY7" fmla="*/ 611 h 10118"/>
              <a:gd name="connsiteX0" fmla="*/ 7452 w 10000"/>
              <a:gd name="connsiteY0" fmla="*/ 611 h 10200"/>
              <a:gd name="connsiteX1" fmla="*/ 9986 w 10000"/>
              <a:gd name="connsiteY1" fmla="*/ 202 h 10200"/>
              <a:gd name="connsiteX2" fmla="*/ 10000 w 10000"/>
              <a:gd name="connsiteY2" fmla="*/ 1456 h 10200"/>
              <a:gd name="connsiteX3" fmla="*/ 6540 w 10000"/>
              <a:gd name="connsiteY3" fmla="*/ 3375 h 10200"/>
              <a:gd name="connsiteX4" fmla="*/ 2859 w 10000"/>
              <a:gd name="connsiteY4" fmla="*/ 9768 h 10200"/>
              <a:gd name="connsiteX5" fmla="*/ 0 w 10000"/>
              <a:gd name="connsiteY5" fmla="*/ 8128 h 10200"/>
              <a:gd name="connsiteX6" fmla="*/ 3752 w 10000"/>
              <a:gd name="connsiteY6" fmla="*/ 7696 h 10200"/>
              <a:gd name="connsiteX7" fmla="*/ 7452 w 10000"/>
              <a:gd name="connsiteY7" fmla="*/ 611 h 10200"/>
              <a:gd name="connsiteX0" fmla="*/ 7452 w 10000"/>
              <a:gd name="connsiteY0" fmla="*/ 611 h 9631"/>
              <a:gd name="connsiteX1" fmla="*/ 9986 w 10000"/>
              <a:gd name="connsiteY1" fmla="*/ 202 h 9631"/>
              <a:gd name="connsiteX2" fmla="*/ 10000 w 10000"/>
              <a:gd name="connsiteY2" fmla="*/ 1456 h 9631"/>
              <a:gd name="connsiteX3" fmla="*/ 6540 w 10000"/>
              <a:gd name="connsiteY3" fmla="*/ 3375 h 9631"/>
              <a:gd name="connsiteX4" fmla="*/ 3570 w 10000"/>
              <a:gd name="connsiteY4" fmla="*/ 8953 h 9631"/>
              <a:gd name="connsiteX5" fmla="*/ 0 w 10000"/>
              <a:gd name="connsiteY5" fmla="*/ 8128 h 9631"/>
              <a:gd name="connsiteX6" fmla="*/ 3752 w 10000"/>
              <a:gd name="connsiteY6" fmla="*/ 7696 h 9631"/>
              <a:gd name="connsiteX7" fmla="*/ 7452 w 10000"/>
              <a:gd name="connsiteY7" fmla="*/ 611 h 9631"/>
              <a:gd name="connsiteX0" fmla="*/ 7452 w 10000"/>
              <a:gd name="connsiteY0" fmla="*/ 634 h 10226"/>
              <a:gd name="connsiteX1" fmla="*/ 9986 w 10000"/>
              <a:gd name="connsiteY1" fmla="*/ 210 h 10226"/>
              <a:gd name="connsiteX2" fmla="*/ 10000 w 10000"/>
              <a:gd name="connsiteY2" fmla="*/ 1512 h 10226"/>
              <a:gd name="connsiteX3" fmla="*/ 6540 w 10000"/>
              <a:gd name="connsiteY3" fmla="*/ 3504 h 10226"/>
              <a:gd name="connsiteX4" fmla="*/ 3570 w 10000"/>
              <a:gd name="connsiteY4" fmla="*/ 9296 h 10226"/>
              <a:gd name="connsiteX5" fmla="*/ 0 w 10000"/>
              <a:gd name="connsiteY5" fmla="*/ 8439 h 10226"/>
              <a:gd name="connsiteX6" fmla="*/ 3752 w 10000"/>
              <a:gd name="connsiteY6" fmla="*/ 7991 h 10226"/>
              <a:gd name="connsiteX7" fmla="*/ 7452 w 10000"/>
              <a:gd name="connsiteY7" fmla="*/ 634 h 10226"/>
              <a:gd name="connsiteX0" fmla="*/ 7452 w 10000"/>
              <a:gd name="connsiteY0" fmla="*/ 634 h 9940"/>
              <a:gd name="connsiteX1" fmla="*/ 9986 w 10000"/>
              <a:gd name="connsiteY1" fmla="*/ 210 h 9940"/>
              <a:gd name="connsiteX2" fmla="*/ 10000 w 10000"/>
              <a:gd name="connsiteY2" fmla="*/ 1512 h 9940"/>
              <a:gd name="connsiteX3" fmla="*/ 6528 w 10000"/>
              <a:gd name="connsiteY3" fmla="*/ 3190 h 9940"/>
              <a:gd name="connsiteX4" fmla="*/ 3570 w 10000"/>
              <a:gd name="connsiteY4" fmla="*/ 9296 h 9940"/>
              <a:gd name="connsiteX5" fmla="*/ 0 w 10000"/>
              <a:gd name="connsiteY5" fmla="*/ 8439 h 9940"/>
              <a:gd name="connsiteX6" fmla="*/ 3752 w 10000"/>
              <a:gd name="connsiteY6" fmla="*/ 7991 h 9940"/>
              <a:gd name="connsiteX7" fmla="*/ 7452 w 10000"/>
              <a:gd name="connsiteY7" fmla="*/ 634 h 9940"/>
              <a:gd name="connsiteX0" fmla="*/ 7452 w 10000"/>
              <a:gd name="connsiteY0" fmla="*/ 638 h 10186"/>
              <a:gd name="connsiteX1" fmla="*/ 9986 w 10000"/>
              <a:gd name="connsiteY1" fmla="*/ 211 h 10186"/>
              <a:gd name="connsiteX2" fmla="*/ 10000 w 10000"/>
              <a:gd name="connsiteY2" fmla="*/ 1521 h 10186"/>
              <a:gd name="connsiteX3" fmla="*/ 6528 w 10000"/>
              <a:gd name="connsiteY3" fmla="*/ 3209 h 10186"/>
              <a:gd name="connsiteX4" fmla="*/ 3570 w 10000"/>
              <a:gd name="connsiteY4" fmla="*/ 9352 h 10186"/>
              <a:gd name="connsiteX5" fmla="*/ 0 w 10000"/>
              <a:gd name="connsiteY5" fmla="*/ 8490 h 10186"/>
              <a:gd name="connsiteX6" fmla="*/ 3752 w 10000"/>
              <a:gd name="connsiteY6" fmla="*/ 8039 h 10186"/>
              <a:gd name="connsiteX7" fmla="*/ 7452 w 10000"/>
              <a:gd name="connsiteY7" fmla="*/ 638 h 10186"/>
              <a:gd name="connsiteX0" fmla="*/ 7452 w 9988"/>
              <a:gd name="connsiteY0" fmla="*/ 638 h 10186"/>
              <a:gd name="connsiteX1" fmla="*/ 9986 w 9988"/>
              <a:gd name="connsiteY1" fmla="*/ 211 h 10186"/>
              <a:gd name="connsiteX2" fmla="*/ 9977 w 9988"/>
              <a:gd name="connsiteY2" fmla="*/ 1647 h 10186"/>
              <a:gd name="connsiteX3" fmla="*/ 6528 w 9988"/>
              <a:gd name="connsiteY3" fmla="*/ 3209 h 10186"/>
              <a:gd name="connsiteX4" fmla="*/ 3570 w 9988"/>
              <a:gd name="connsiteY4" fmla="*/ 9352 h 10186"/>
              <a:gd name="connsiteX5" fmla="*/ 0 w 9988"/>
              <a:gd name="connsiteY5" fmla="*/ 8490 h 10186"/>
              <a:gd name="connsiteX6" fmla="*/ 3752 w 9988"/>
              <a:gd name="connsiteY6" fmla="*/ 8039 h 10186"/>
              <a:gd name="connsiteX7" fmla="*/ 7452 w 9988"/>
              <a:gd name="connsiteY7" fmla="*/ 638 h 10186"/>
              <a:gd name="connsiteX0" fmla="*/ 7461 w 10012"/>
              <a:gd name="connsiteY0" fmla="*/ 626 h 10000"/>
              <a:gd name="connsiteX1" fmla="*/ 9998 w 10012"/>
              <a:gd name="connsiteY1" fmla="*/ 207 h 10000"/>
              <a:gd name="connsiteX2" fmla="*/ 10012 w 10012"/>
              <a:gd name="connsiteY2" fmla="*/ 1896 h 10000"/>
              <a:gd name="connsiteX3" fmla="*/ 6536 w 10012"/>
              <a:gd name="connsiteY3" fmla="*/ 3150 h 10000"/>
              <a:gd name="connsiteX4" fmla="*/ 3574 w 10012"/>
              <a:gd name="connsiteY4" fmla="*/ 9181 h 10000"/>
              <a:gd name="connsiteX5" fmla="*/ 0 w 10012"/>
              <a:gd name="connsiteY5" fmla="*/ 8335 h 10000"/>
              <a:gd name="connsiteX6" fmla="*/ 3757 w 10012"/>
              <a:gd name="connsiteY6" fmla="*/ 7892 h 10000"/>
              <a:gd name="connsiteX7" fmla="*/ 7461 w 10012"/>
              <a:gd name="connsiteY7" fmla="*/ 626 h 10000"/>
              <a:gd name="connsiteX0" fmla="*/ 7461 w 10012"/>
              <a:gd name="connsiteY0" fmla="*/ 626 h 10038"/>
              <a:gd name="connsiteX1" fmla="*/ 9998 w 10012"/>
              <a:gd name="connsiteY1" fmla="*/ 207 h 10038"/>
              <a:gd name="connsiteX2" fmla="*/ 10012 w 10012"/>
              <a:gd name="connsiteY2" fmla="*/ 1896 h 10038"/>
              <a:gd name="connsiteX3" fmla="*/ 6536 w 10012"/>
              <a:gd name="connsiteY3" fmla="*/ 3150 h 10038"/>
              <a:gd name="connsiteX4" fmla="*/ 3574 w 10012"/>
              <a:gd name="connsiteY4" fmla="*/ 9181 h 10038"/>
              <a:gd name="connsiteX5" fmla="*/ 0 w 10012"/>
              <a:gd name="connsiteY5" fmla="*/ 8335 h 10038"/>
              <a:gd name="connsiteX6" fmla="*/ 3757 w 10012"/>
              <a:gd name="connsiteY6" fmla="*/ 7892 h 10038"/>
              <a:gd name="connsiteX7" fmla="*/ 7461 w 10012"/>
              <a:gd name="connsiteY7" fmla="*/ 626 h 10038"/>
              <a:gd name="connsiteX0" fmla="*/ 7461 w 10012"/>
              <a:gd name="connsiteY0" fmla="*/ 626 h 10012"/>
              <a:gd name="connsiteX1" fmla="*/ 9998 w 10012"/>
              <a:gd name="connsiteY1" fmla="*/ 207 h 10012"/>
              <a:gd name="connsiteX2" fmla="*/ 10012 w 10012"/>
              <a:gd name="connsiteY2" fmla="*/ 1896 h 10012"/>
              <a:gd name="connsiteX3" fmla="*/ 6536 w 10012"/>
              <a:gd name="connsiteY3" fmla="*/ 3150 h 10012"/>
              <a:gd name="connsiteX4" fmla="*/ 3574 w 10012"/>
              <a:gd name="connsiteY4" fmla="*/ 9181 h 10012"/>
              <a:gd name="connsiteX5" fmla="*/ 0 w 10012"/>
              <a:gd name="connsiteY5" fmla="*/ 8335 h 10012"/>
              <a:gd name="connsiteX6" fmla="*/ 3757 w 10012"/>
              <a:gd name="connsiteY6" fmla="*/ 7892 h 10012"/>
              <a:gd name="connsiteX7" fmla="*/ 7461 w 10012"/>
              <a:gd name="connsiteY7" fmla="*/ 626 h 10012"/>
              <a:gd name="connsiteX0" fmla="*/ 7461 w 10012"/>
              <a:gd name="connsiteY0" fmla="*/ 626 h 9886"/>
              <a:gd name="connsiteX1" fmla="*/ 9998 w 10012"/>
              <a:gd name="connsiteY1" fmla="*/ 207 h 9886"/>
              <a:gd name="connsiteX2" fmla="*/ 10012 w 10012"/>
              <a:gd name="connsiteY2" fmla="*/ 1896 h 9886"/>
              <a:gd name="connsiteX3" fmla="*/ 7551 w 10012"/>
              <a:gd name="connsiteY3" fmla="*/ 2159 h 9886"/>
              <a:gd name="connsiteX4" fmla="*/ 3574 w 10012"/>
              <a:gd name="connsiteY4" fmla="*/ 9181 h 9886"/>
              <a:gd name="connsiteX5" fmla="*/ 0 w 10012"/>
              <a:gd name="connsiteY5" fmla="*/ 8335 h 9886"/>
              <a:gd name="connsiteX6" fmla="*/ 3757 w 10012"/>
              <a:gd name="connsiteY6" fmla="*/ 7892 h 9886"/>
              <a:gd name="connsiteX7" fmla="*/ 7461 w 10012"/>
              <a:gd name="connsiteY7" fmla="*/ 626 h 9886"/>
              <a:gd name="connsiteX0" fmla="*/ 7452 w 10000"/>
              <a:gd name="connsiteY0" fmla="*/ 633 h 10000"/>
              <a:gd name="connsiteX1" fmla="*/ 9986 w 10000"/>
              <a:gd name="connsiteY1" fmla="*/ 209 h 10000"/>
              <a:gd name="connsiteX2" fmla="*/ 10000 w 10000"/>
              <a:gd name="connsiteY2" fmla="*/ 1918 h 10000"/>
              <a:gd name="connsiteX3" fmla="*/ 7542 w 10000"/>
              <a:gd name="connsiteY3" fmla="*/ 2184 h 10000"/>
              <a:gd name="connsiteX4" fmla="*/ 3570 w 10000"/>
              <a:gd name="connsiteY4" fmla="*/ 9287 h 10000"/>
              <a:gd name="connsiteX5" fmla="*/ 0 w 10000"/>
              <a:gd name="connsiteY5" fmla="*/ 8431 h 10000"/>
              <a:gd name="connsiteX6" fmla="*/ 3752 w 10000"/>
              <a:gd name="connsiteY6" fmla="*/ 7983 h 10000"/>
              <a:gd name="connsiteX7" fmla="*/ 7452 w 10000"/>
              <a:gd name="connsiteY7" fmla="*/ 633 h 10000"/>
              <a:gd name="connsiteX0" fmla="*/ 7452 w 10000"/>
              <a:gd name="connsiteY0" fmla="*/ 633 h 10000"/>
              <a:gd name="connsiteX1" fmla="*/ 9986 w 10000"/>
              <a:gd name="connsiteY1" fmla="*/ 209 h 10000"/>
              <a:gd name="connsiteX2" fmla="*/ 10000 w 10000"/>
              <a:gd name="connsiteY2" fmla="*/ 1918 h 10000"/>
              <a:gd name="connsiteX3" fmla="*/ 7542 w 10000"/>
              <a:gd name="connsiteY3" fmla="*/ 2184 h 10000"/>
              <a:gd name="connsiteX4" fmla="*/ 3570 w 10000"/>
              <a:gd name="connsiteY4" fmla="*/ 9287 h 10000"/>
              <a:gd name="connsiteX5" fmla="*/ 0 w 10000"/>
              <a:gd name="connsiteY5" fmla="*/ 8431 h 10000"/>
              <a:gd name="connsiteX6" fmla="*/ 3752 w 10000"/>
              <a:gd name="connsiteY6" fmla="*/ 7983 h 10000"/>
              <a:gd name="connsiteX7" fmla="*/ 7452 w 10000"/>
              <a:gd name="connsiteY7" fmla="*/ 633 h 10000"/>
              <a:gd name="connsiteX0" fmla="*/ 7452 w 10023"/>
              <a:gd name="connsiteY0" fmla="*/ 633 h 10000"/>
              <a:gd name="connsiteX1" fmla="*/ 9986 w 10023"/>
              <a:gd name="connsiteY1" fmla="*/ 209 h 10000"/>
              <a:gd name="connsiteX2" fmla="*/ 10023 w 10023"/>
              <a:gd name="connsiteY2" fmla="*/ 2137 h 10000"/>
              <a:gd name="connsiteX3" fmla="*/ 7542 w 10023"/>
              <a:gd name="connsiteY3" fmla="*/ 2184 h 10000"/>
              <a:gd name="connsiteX4" fmla="*/ 3570 w 10023"/>
              <a:gd name="connsiteY4" fmla="*/ 9287 h 10000"/>
              <a:gd name="connsiteX5" fmla="*/ 0 w 10023"/>
              <a:gd name="connsiteY5" fmla="*/ 8431 h 10000"/>
              <a:gd name="connsiteX6" fmla="*/ 3752 w 10023"/>
              <a:gd name="connsiteY6" fmla="*/ 7983 h 10000"/>
              <a:gd name="connsiteX7" fmla="*/ 7452 w 10023"/>
              <a:gd name="connsiteY7" fmla="*/ 633 h 10000"/>
              <a:gd name="connsiteX0" fmla="*/ 7452 w 10023"/>
              <a:gd name="connsiteY0" fmla="*/ 633 h 10000"/>
              <a:gd name="connsiteX1" fmla="*/ 9986 w 10023"/>
              <a:gd name="connsiteY1" fmla="*/ 209 h 10000"/>
              <a:gd name="connsiteX2" fmla="*/ 10023 w 10023"/>
              <a:gd name="connsiteY2" fmla="*/ 2137 h 10000"/>
              <a:gd name="connsiteX3" fmla="*/ 7542 w 10023"/>
              <a:gd name="connsiteY3" fmla="*/ 2184 h 10000"/>
              <a:gd name="connsiteX4" fmla="*/ 3570 w 10023"/>
              <a:gd name="connsiteY4" fmla="*/ 9287 h 10000"/>
              <a:gd name="connsiteX5" fmla="*/ 0 w 10023"/>
              <a:gd name="connsiteY5" fmla="*/ 8431 h 10000"/>
              <a:gd name="connsiteX6" fmla="*/ 3752 w 10023"/>
              <a:gd name="connsiteY6" fmla="*/ 7983 h 10000"/>
              <a:gd name="connsiteX7" fmla="*/ 7452 w 10023"/>
              <a:gd name="connsiteY7" fmla="*/ 63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23" h="10000">
                <a:moveTo>
                  <a:pt x="7452" y="633"/>
                </a:moveTo>
                <a:cubicBezTo>
                  <a:pt x="7997" y="228"/>
                  <a:pt x="8321" y="-300"/>
                  <a:pt x="9986" y="209"/>
                </a:cubicBezTo>
                <a:cubicBezTo>
                  <a:pt x="9999" y="370"/>
                  <a:pt x="10010" y="1972"/>
                  <a:pt x="10023" y="2137"/>
                </a:cubicBezTo>
                <a:cubicBezTo>
                  <a:pt x="9445" y="1046"/>
                  <a:pt x="8618" y="992"/>
                  <a:pt x="7542" y="2184"/>
                </a:cubicBezTo>
                <a:cubicBezTo>
                  <a:pt x="6467" y="3376"/>
                  <a:pt x="4826" y="8246"/>
                  <a:pt x="3570" y="9287"/>
                </a:cubicBezTo>
                <a:cubicBezTo>
                  <a:pt x="2313" y="10328"/>
                  <a:pt x="959" y="10379"/>
                  <a:pt x="0" y="8431"/>
                </a:cubicBezTo>
                <a:cubicBezTo>
                  <a:pt x="1027" y="10472"/>
                  <a:pt x="2571" y="10152"/>
                  <a:pt x="3752" y="7983"/>
                </a:cubicBezTo>
                <a:cubicBezTo>
                  <a:pt x="4757" y="6139"/>
                  <a:pt x="6011" y="1788"/>
                  <a:pt x="7452" y="6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 rot="10800000">
            <a:off x="-10434" y="1841143"/>
            <a:ext cx="12063901" cy="5042981"/>
          </a:xfrm>
          <a:custGeom>
            <a:avLst/>
            <a:gdLst>
              <a:gd name="connsiteX0" fmla="*/ 9258710 w 12024712"/>
              <a:gd name="connsiteY0" fmla="*/ 0 h 4557420"/>
              <a:gd name="connsiteX1" fmla="*/ 12024712 w 12024712"/>
              <a:gd name="connsiteY1" fmla="*/ 0 h 4557420"/>
              <a:gd name="connsiteX2" fmla="*/ 12010334 w 12024712"/>
              <a:gd name="connsiteY2" fmla="*/ 740186 h 4557420"/>
              <a:gd name="connsiteX3" fmla="*/ 8207381 w 12024712"/>
              <a:gd name="connsiteY3" fmla="*/ 1335370 h 4557420"/>
              <a:gd name="connsiteX4" fmla="*/ 4128852 w 12024712"/>
              <a:gd name="connsiteY4" fmla="*/ 4397840 h 4557420"/>
              <a:gd name="connsiteX5" fmla="*/ 0 w 12024712"/>
              <a:gd name="connsiteY5" fmla="*/ 3258497 h 4557420"/>
              <a:gd name="connsiteX6" fmla="*/ 5116134 w 12024712"/>
              <a:gd name="connsiteY6" fmla="*/ 3323731 h 4557420"/>
              <a:gd name="connsiteX7" fmla="*/ 9209041 w 12024712"/>
              <a:gd name="connsiteY7" fmla="*/ 14533 h 4557420"/>
              <a:gd name="connsiteX8" fmla="*/ 9258710 w 12024712"/>
              <a:gd name="connsiteY8" fmla="*/ 0 h 4557420"/>
              <a:gd name="connsiteX0" fmla="*/ 9258710 w 12024712"/>
              <a:gd name="connsiteY0" fmla="*/ 0 h 4588780"/>
              <a:gd name="connsiteX1" fmla="*/ 12024712 w 12024712"/>
              <a:gd name="connsiteY1" fmla="*/ 0 h 4588780"/>
              <a:gd name="connsiteX2" fmla="*/ 12010334 w 12024712"/>
              <a:gd name="connsiteY2" fmla="*/ 740186 h 4588780"/>
              <a:gd name="connsiteX3" fmla="*/ 8207381 w 12024712"/>
              <a:gd name="connsiteY3" fmla="*/ 1335370 h 4588780"/>
              <a:gd name="connsiteX4" fmla="*/ 4128852 w 12024712"/>
              <a:gd name="connsiteY4" fmla="*/ 4397840 h 4588780"/>
              <a:gd name="connsiteX5" fmla="*/ 0 w 12024712"/>
              <a:gd name="connsiteY5" fmla="*/ 3258497 h 4588780"/>
              <a:gd name="connsiteX6" fmla="*/ 5116134 w 12024712"/>
              <a:gd name="connsiteY6" fmla="*/ 3323731 h 4588780"/>
              <a:gd name="connsiteX7" fmla="*/ 9209041 w 12024712"/>
              <a:gd name="connsiteY7" fmla="*/ 14533 h 4588780"/>
              <a:gd name="connsiteX8" fmla="*/ 9258710 w 12024712"/>
              <a:gd name="connsiteY8" fmla="*/ 0 h 4588780"/>
              <a:gd name="connsiteX0" fmla="*/ 9258710 w 12024712"/>
              <a:gd name="connsiteY0" fmla="*/ 0 h 4594195"/>
              <a:gd name="connsiteX1" fmla="*/ 12024712 w 12024712"/>
              <a:gd name="connsiteY1" fmla="*/ 0 h 4594195"/>
              <a:gd name="connsiteX2" fmla="*/ 12010334 w 12024712"/>
              <a:gd name="connsiteY2" fmla="*/ 740186 h 4594195"/>
              <a:gd name="connsiteX3" fmla="*/ 8207381 w 12024712"/>
              <a:gd name="connsiteY3" fmla="*/ 1335370 h 4594195"/>
              <a:gd name="connsiteX4" fmla="*/ 4128852 w 12024712"/>
              <a:gd name="connsiteY4" fmla="*/ 4397840 h 4594195"/>
              <a:gd name="connsiteX5" fmla="*/ 0 w 12024712"/>
              <a:gd name="connsiteY5" fmla="*/ 3282145 h 4594195"/>
              <a:gd name="connsiteX6" fmla="*/ 5116134 w 12024712"/>
              <a:gd name="connsiteY6" fmla="*/ 3323731 h 4594195"/>
              <a:gd name="connsiteX7" fmla="*/ 9209041 w 12024712"/>
              <a:gd name="connsiteY7" fmla="*/ 14533 h 4594195"/>
              <a:gd name="connsiteX8" fmla="*/ 9258710 w 12024712"/>
              <a:gd name="connsiteY8" fmla="*/ 0 h 4594195"/>
              <a:gd name="connsiteX0" fmla="*/ 9258710 w 12024712"/>
              <a:gd name="connsiteY0" fmla="*/ 0 h 4594195"/>
              <a:gd name="connsiteX1" fmla="*/ 12024712 w 12024712"/>
              <a:gd name="connsiteY1" fmla="*/ 0 h 4594195"/>
              <a:gd name="connsiteX2" fmla="*/ 12010334 w 12024712"/>
              <a:gd name="connsiteY2" fmla="*/ 740186 h 4594195"/>
              <a:gd name="connsiteX3" fmla="*/ 8207381 w 12024712"/>
              <a:gd name="connsiteY3" fmla="*/ 1335370 h 4594195"/>
              <a:gd name="connsiteX4" fmla="*/ 4128852 w 12024712"/>
              <a:gd name="connsiteY4" fmla="*/ 4397840 h 4594195"/>
              <a:gd name="connsiteX5" fmla="*/ 0 w 12024712"/>
              <a:gd name="connsiteY5" fmla="*/ 3282145 h 4594195"/>
              <a:gd name="connsiteX6" fmla="*/ 5116134 w 12024712"/>
              <a:gd name="connsiteY6" fmla="*/ 3323731 h 4594195"/>
              <a:gd name="connsiteX7" fmla="*/ 9209041 w 12024712"/>
              <a:gd name="connsiteY7" fmla="*/ 14533 h 4594195"/>
              <a:gd name="connsiteX8" fmla="*/ 9258710 w 12024712"/>
              <a:gd name="connsiteY8" fmla="*/ 0 h 4594195"/>
              <a:gd name="connsiteX0" fmla="*/ 9258710 w 12024712"/>
              <a:gd name="connsiteY0" fmla="*/ 0 h 4594195"/>
              <a:gd name="connsiteX1" fmla="*/ 12024712 w 12024712"/>
              <a:gd name="connsiteY1" fmla="*/ 0 h 4594195"/>
              <a:gd name="connsiteX2" fmla="*/ 12010334 w 12024712"/>
              <a:gd name="connsiteY2" fmla="*/ 740186 h 4594195"/>
              <a:gd name="connsiteX3" fmla="*/ 8207381 w 12024712"/>
              <a:gd name="connsiteY3" fmla="*/ 1335370 h 4594195"/>
              <a:gd name="connsiteX4" fmla="*/ 4128852 w 12024712"/>
              <a:gd name="connsiteY4" fmla="*/ 4397840 h 4594195"/>
              <a:gd name="connsiteX5" fmla="*/ 0 w 12024712"/>
              <a:gd name="connsiteY5" fmla="*/ 3282145 h 4594195"/>
              <a:gd name="connsiteX6" fmla="*/ 5116134 w 12024712"/>
              <a:gd name="connsiteY6" fmla="*/ 3323731 h 4594195"/>
              <a:gd name="connsiteX7" fmla="*/ 9209041 w 12024712"/>
              <a:gd name="connsiteY7" fmla="*/ 14533 h 4594195"/>
              <a:gd name="connsiteX8" fmla="*/ 9258710 w 12024712"/>
              <a:gd name="connsiteY8" fmla="*/ 0 h 4594195"/>
              <a:gd name="connsiteX0" fmla="*/ 9258710 w 12024712"/>
              <a:gd name="connsiteY0" fmla="*/ 0 h 4623153"/>
              <a:gd name="connsiteX1" fmla="*/ 12024712 w 12024712"/>
              <a:gd name="connsiteY1" fmla="*/ 0 h 4623153"/>
              <a:gd name="connsiteX2" fmla="*/ 12010334 w 12024712"/>
              <a:gd name="connsiteY2" fmla="*/ 740186 h 4623153"/>
              <a:gd name="connsiteX3" fmla="*/ 8207381 w 12024712"/>
              <a:gd name="connsiteY3" fmla="*/ 1335370 h 4623153"/>
              <a:gd name="connsiteX4" fmla="*/ 4128852 w 12024712"/>
              <a:gd name="connsiteY4" fmla="*/ 4397840 h 4623153"/>
              <a:gd name="connsiteX5" fmla="*/ 0 w 12024712"/>
              <a:gd name="connsiteY5" fmla="*/ 3282145 h 4623153"/>
              <a:gd name="connsiteX6" fmla="*/ 5116134 w 12024712"/>
              <a:gd name="connsiteY6" fmla="*/ 3323731 h 4623153"/>
              <a:gd name="connsiteX7" fmla="*/ 9209041 w 12024712"/>
              <a:gd name="connsiteY7" fmla="*/ 14533 h 4623153"/>
              <a:gd name="connsiteX8" fmla="*/ 9258710 w 12024712"/>
              <a:gd name="connsiteY8" fmla="*/ 0 h 4623153"/>
              <a:gd name="connsiteX0" fmla="*/ 9258710 w 12024712"/>
              <a:gd name="connsiteY0" fmla="*/ 0 h 4657915"/>
              <a:gd name="connsiteX1" fmla="*/ 12024712 w 12024712"/>
              <a:gd name="connsiteY1" fmla="*/ 0 h 4657915"/>
              <a:gd name="connsiteX2" fmla="*/ 12010334 w 12024712"/>
              <a:gd name="connsiteY2" fmla="*/ 740186 h 4657915"/>
              <a:gd name="connsiteX3" fmla="*/ 8207381 w 12024712"/>
              <a:gd name="connsiteY3" fmla="*/ 1335370 h 4657915"/>
              <a:gd name="connsiteX4" fmla="*/ 4128852 w 12024712"/>
              <a:gd name="connsiteY4" fmla="*/ 4397840 h 4657915"/>
              <a:gd name="connsiteX5" fmla="*/ 0 w 12024712"/>
              <a:gd name="connsiteY5" fmla="*/ 3282145 h 4657915"/>
              <a:gd name="connsiteX6" fmla="*/ 5116134 w 12024712"/>
              <a:gd name="connsiteY6" fmla="*/ 3323731 h 4657915"/>
              <a:gd name="connsiteX7" fmla="*/ 9209041 w 12024712"/>
              <a:gd name="connsiteY7" fmla="*/ 14533 h 4657915"/>
              <a:gd name="connsiteX8" fmla="*/ 9258710 w 12024712"/>
              <a:gd name="connsiteY8" fmla="*/ 0 h 4657915"/>
              <a:gd name="connsiteX0" fmla="*/ 9258710 w 12024712"/>
              <a:gd name="connsiteY0" fmla="*/ 0 h 4657915"/>
              <a:gd name="connsiteX1" fmla="*/ 12024712 w 12024712"/>
              <a:gd name="connsiteY1" fmla="*/ 0 h 4657915"/>
              <a:gd name="connsiteX2" fmla="*/ 12010334 w 12024712"/>
              <a:gd name="connsiteY2" fmla="*/ 740186 h 4657915"/>
              <a:gd name="connsiteX3" fmla="*/ 8207381 w 12024712"/>
              <a:gd name="connsiteY3" fmla="*/ 1335370 h 4657915"/>
              <a:gd name="connsiteX4" fmla="*/ 4128852 w 12024712"/>
              <a:gd name="connsiteY4" fmla="*/ 4397840 h 4657915"/>
              <a:gd name="connsiteX5" fmla="*/ 0 w 12024712"/>
              <a:gd name="connsiteY5" fmla="*/ 3282145 h 4657915"/>
              <a:gd name="connsiteX6" fmla="*/ 5116134 w 12024712"/>
              <a:gd name="connsiteY6" fmla="*/ 3323731 h 4657915"/>
              <a:gd name="connsiteX7" fmla="*/ 9209041 w 12024712"/>
              <a:gd name="connsiteY7" fmla="*/ 14533 h 4657915"/>
              <a:gd name="connsiteX8" fmla="*/ 9258710 w 12024712"/>
              <a:gd name="connsiteY8" fmla="*/ 0 h 4657915"/>
              <a:gd name="connsiteX0" fmla="*/ 9258710 w 12024712"/>
              <a:gd name="connsiteY0" fmla="*/ 0 h 4686893"/>
              <a:gd name="connsiteX1" fmla="*/ 12024712 w 12024712"/>
              <a:gd name="connsiteY1" fmla="*/ 0 h 4686893"/>
              <a:gd name="connsiteX2" fmla="*/ 12010334 w 12024712"/>
              <a:gd name="connsiteY2" fmla="*/ 740186 h 4686893"/>
              <a:gd name="connsiteX3" fmla="*/ 8207381 w 12024712"/>
              <a:gd name="connsiteY3" fmla="*/ 1335370 h 4686893"/>
              <a:gd name="connsiteX4" fmla="*/ 4128852 w 12024712"/>
              <a:gd name="connsiteY4" fmla="*/ 4397840 h 4686893"/>
              <a:gd name="connsiteX5" fmla="*/ 0 w 12024712"/>
              <a:gd name="connsiteY5" fmla="*/ 3282145 h 4686893"/>
              <a:gd name="connsiteX6" fmla="*/ 5116134 w 12024712"/>
              <a:gd name="connsiteY6" fmla="*/ 3323731 h 4686893"/>
              <a:gd name="connsiteX7" fmla="*/ 9209041 w 12024712"/>
              <a:gd name="connsiteY7" fmla="*/ 14533 h 4686893"/>
              <a:gd name="connsiteX8" fmla="*/ 9258710 w 12024712"/>
              <a:gd name="connsiteY8" fmla="*/ 0 h 4686893"/>
              <a:gd name="connsiteX0" fmla="*/ 9258710 w 12036459"/>
              <a:gd name="connsiteY0" fmla="*/ 0 h 4686893"/>
              <a:gd name="connsiteX1" fmla="*/ 12024712 w 12036459"/>
              <a:gd name="connsiteY1" fmla="*/ 0 h 4686893"/>
              <a:gd name="connsiteX2" fmla="*/ 12036459 w 12036459"/>
              <a:gd name="connsiteY2" fmla="*/ 740186 h 4686893"/>
              <a:gd name="connsiteX3" fmla="*/ 8207381 w 12036459"/>
              <a:gd name="connsiteY3" fmla="*/ 1335370 h 4686893"/>
              <a:gd name="connsiteX4" fmla="*/ 4128852 w 12036459"/>
              <a:gd name="connsiteY4" fmla="*/ 4397840 h 4686893"/>
              <a:gd name="connsiteX5" fmla="*/ 0 w 12036459"/>
              <a:gd name="connsiteY5" fmla="*/ 3282145 h 4686893"/>
              <a:gd name="connsiteX6" fmla="*/ 5116134 w 12036459"/>
              <a:gd name="connsiteY6" fmla="*/ 3323731 h 4686893"/>
              <a:gd name="connsiteX7" fmla="*/ 9209041 w 12036459"/>
              <a:gd name="connsiteY7" fmla="*/ 14533 h 4686893"/>
              <a:gd name="connsiteX8" fmla="*/ 9258710 w 12036459"/>
              <a:gd name="connsiteY8" fmla="*/ 0 h 4686893"/>
              <a:gd name="connsiteX0" fmla="*/ 9258710 w 12076963"/>
              <a:gd name="connsiteY0" fmla="*/ 26125 h 4713018"/>
              <a:gd name="connsiteX1" fmla="*/ 12076963 w 12076963"/>
              <a:gd name="connsiteY1" fmla="*/ 0 h 4713018"/>
              <a:gd name="connsiteX2" fmla="*/ 12036459 w 12076963"/>
              <a:gd name="connsiteY2" fmla="*/ 766311 h 4713018"/>
              <a:gd name="connsiteX3" fmla="*/ 8207381 w 12076963"/>
              <a:gd name="connsiteY3" fmla="*/ 1361495 h 4713018"/>
              <a:gd name="connsiteX4" fmla="*/ 4128852 w 12076963"/>
              <a:gd name="connsiteY4" fmla="*/ 4423965 h 4713018"/>
              <a:gd name="connsiteX5" fmla="*/ 0 w 12076963"/>
              <a:gd name="connsiteY5" fmla="*/ 3308270 h 4713018"/>
              <a:gd name="connsiteX6" fmla="*/ 5116134 w 12076963"/>
              <a:gd name="connsiteY6" fmla="*/ 3349856 h 4713018"/>
              <a:gd name="connsiteX7" fmla="*/ 9209041 w 12076963"/>
              <a:gd name="connsiteY7" fmla="*/ 40658 h 4713018"/>
              <a:gd name="connsiteX8" fmla="*/ 9258710 w 12076963"/>
              <a:gd name="connsiteY8" fmla="*/ 26125 h 4713018"/>
              <a:gd name="connsiteX0" fmla="*/ 9258710 w 12076963"/>
              <a:gd name="connsiteY0" fmla="*/ 26125 h 4713018"/>
              <a:gd name="connsiteX1" fmla="*/ 12076963 w 12076963"/>
              <a:gd name="connsiteY1" fmla="*/ 0 h 4713018"/>
              <a:gd name="connsiteX2" fmla="*/ 12062584 w 12076963"/>
              <a:gd name="connsiteY2" fmla="*/ 753248 h 4713018"/>
              <a:gd name="connsiteX3" fmla="*/ 8207381 w 12076963"/>
              <a:gd name="connsiteY3" fmla="*/ 1361495 h 4713018"/>
              <a:gd name="connsiteX4" fmla="*/ 4128852 w 12076963"/>
              <a:gd name="connsiteY4" fmla="*/ 4423965 h 4713018"/>
              <a:gd name="connsiteX5" fmla="*/ 0 w 12076963"/>
              <a:gd name="connsiteY5" fmla="*/ 3308270 h 4713018"/>
              <a:gd name="connsiteX6" fmla="*/ 5116134 w 12076963"/>
              <a:gd name="connsiteY6" fmla="*/ 3349856 h 4713018"/>
              <a:gd name="connsiteX7" fmla="*/ 9209041 w 12076963"/>
              <a:gd name="connsiteY7" fmla="*/ 40658 h 4713018"/>
              <a:gd name="connsiteX8" fmla="*/ 9258710 w 12076963"/>
              <a:gd name="connsiteY8" fmla="*/ 26125 h 4713018"/>
              <a:gd name="connsiteX0" fmla="*/ 9258710 w 12062584"/>
              <a:gd name="connsiteY0" fmla="*/ 39188 h 4726081"/>
              <a:gd name="connsiteX1" fmla="*/ 12037775 w 12062584"/>
              <a:gd name="connsiteY1" fmla="*/ 0 h 4726081"/>
              <a:gd name="connsiteX2" fmla="*/ 12062584 w 12062584"/>
              <a:gd name="connsiteY2" fmla="*/ 766311 h 4726081"/>
              <a:gd name="connsiteX3" fmla="*/ 8207381 w 12062584"/>
              <a:gd name="connsiteY3" fmla="*/ 1374558 h 4726081"/>
              <a:gd name="connsiteX4" fmla="*/ 4128852 w 12062584"/>
              <a:gd name="connsiteY4" fmla="*/ 4437028 h 4726081"/>
              <a:gd name="connsiteX5" fmla="*/ 0 w 12062584"/>
              <a:gd name="connsiteY5" fmla="*/ 3321333 h 4726081"/>
              <a:gd name="connsiteX6" fmla="*/ 5116134 w 12062584"/>
              <a:gd name="connsiteY6" fmla="*/ 3362919 h 4726081"/>
              <a:gd name="connsiteX7" fmla="*/ 9209041 w 12062584"/>
              <a:gd name="connsiteY7" fmla="*/ 53721 h 4726081"/>
              <a:gd name="connsiteX8" fmla="*/ 9258710 w 12062584"/>
              <a:gd name="connsiteY8" fmla="*/ 39188 h 4726081"/>
              <a:gd name="connsiteX0" fmla="*/ 9964104 w 12062584"/>
              <a:gd name="connsiteY0" fmla="*/ 0 h 5000401"/>
              <a:gd name="connsiteX1" fmla="*/ 12037775 w 12062584"/>
              <a:gd name="connsiteY1" fmla="*/ 274320 h 5000401"/>
              <a:gd name="connsiteX2" fmla="*/ 12062584 w 12062584"/>
              <a:gd name="connsiteY2" fmla="*/ 1040631 h 5000401"/>
              <a:gd name="connsiteX3" fmla="*/ 8207381 w 12062584"/>
              <a:gd name="connsiteY3" fmla="*/ 1648878 h 5000401"/>
              <a:gd name="connsiteX4" fmla="*/ 4128852 w 12062584"/>
              <a:gd name="connsiteY4" fmla="*/ 4711348 h 5000401"/>
              <a:gd name="connsiteX5" fmla="*/ 0 w 12062584"/>
              <a:gd name="connsiteY5" fmla="*/ 3595653 h 5000401"/>
              <a:gd name="connsiteX6" fmla="*/ 5116134 w 12062584"/>
              <a:gd name="connsiteY6" fmla="*/ 3637239 h 5000401"/>
              <a:gd name="connsiteX7" fmla="*/ 9209041 w 12062584"/>
              <a:gd name="connsiteY7" fmla="*/ 328041 h 5000401"/>
              <a:gd name="connsiteX8" fmla="*/ 9964104 w 12062584"/>
              <a:gd name="connsiteY8" fmla="*/ 0 h 5000401"/>
              <a:gd name="connsiteX0" fmla="*/ 9964104 w 12062584"/>
              <a:gd name="connsiteY0" fmla="*/ 0 h 5000401"/>
              <a:gd name="connsiteX1" fmla="*/ 12050838 w 12062584"/>
              <a:gd name="connsiteY1" fmla="*/ 26126 h 5000401"/>
              <a:gd name="connsiteX2" fmla="*/ 12062584 w 12062584"/>
              <a:gd name="connsiteY2" fmla="*/ 1040631 h 5000401"/>
              <a:gd name="connsiteX3" fmla="*/ 8207381 w 12062584"/>
              <a:gd name="connsiteY3" fmla="*/ 1648878 h 5000401"/>
              <a:gd name="connsiteX4" fmla="*/ 4128852 w 12062584"/>
              <a:gd name="connsiteY4" fmla="*/ 4711348 h 5000401"/>
              <a:gd name="connsiteX5" fmla="*/ 0 w 12062584"/>
              <a:gd name="connsiteY5" fmla="*/ 3595653 h 5000401"/>
              <a:gd name="connsiteX6" fmla="*/ 5116134 w 12062584"/>
              <a:gd name="connsiteY6" fmla="*/ 3637239 h 5000401"/>
              <a:gd name="connsiteX7" fmla="*/ 9209041 w 12062584"/>
              <a:gd name="connsiteY7" fmla="*/ 328041 h 5000401"/>
              <a:gd name="connsiteX8" fmla="*/ 9964104 w 12062584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00401"/>
              <a:gd name="connsiteX1" fmla="*/ 12063901 w 12063901"/>
              <a:gd name="connsiteY1" fmla="*/ 0 h 5000401"/>
              <a:gd name="connsiteX2" fmla="*/ 12062584 w 12063901"/>
              <a:gd name="connsiteY2" fmla="*/ 1040631 h 5000401"/>
              <a:gd name="connsiteX3" fmla="*/ 8207381 w 12063901"/>
              <a:gd name="connsiteY3" fmla="*/ 1648878 h 5000401"/>
              <a:gd name="connsiteX4" fmla="*/ 4128852 w 12063901"/>
              <a:gd name="connsiteY4" fmla="*/ 4711348 h 5000401"/>
              <a:gd name="connsiteX5" fmla="*/ 0 w 12063901"/>
              <a:gd name="connsiteY5" fmla="*/ 3595653 h 5000401"/>
              <a:gd name="connsiteX6" fmla="*/ 5116134 w 12063901"/>
              <a:gd name="connsiteY6" fmla="*/ 3637239 h 5000401"/>
              <a:gd name="connsiteX7" fmla="*/ 9209041 w 12063901"/>
              <a:gd name="connsiteY7" fmla="*/ 328041 h 5000401"/>
              <a:gd name="connsiteX8" fmla="*/ 9964104 w 12063901"/>
              <a:gd name="connsiteY8" fmla="*/ 0 h 5000401"/>
              <a:gd name="connsiteX0" fmla="*/ 9964104 w 12063901"/>
              <a:gd name="connsiteY0" fmla="*/ 0 h 5010366"/>
              <a:gd name="connsiteX1" fmla="*/ 12063901 w 12063901"/>
              <a:gd name="connsiteY1" fmla="*/ 0 h 5010366"/>
              <a:gd name="connsiteX2" fmla="*/ 12062584 w 12063901"/>
              <a:gd name="connsiteY2" fmla="*/ 1040631 h 5010366"/>
              <a:gd name="connsiteX3" fmla="*/ 8207381 w 12063901"/>
              <a:gd name="connsiteY3" fmla="*/ 1648878 h 5010366"/>
              <a:gd name="connsiteX4" fmla="*/ 4154977 w 12063901"/>
              <a:gd name="connsiteY4" fmla="*/ 4724410 h 5010366"/>
              <a:gd name="connsiteX5" fmla="*/ 0 w 12063901"/>
              <a:gd name="connsiteY5" fmla="*/ 3595653 h 5010366"/>
              <a:gd name="connsiteX6" fmla="*/ 5116134 w 12063901"/>
              <a:gd name="connsiteY6" fmla="*/ 3637239 h 5010366"/>
              <a:gd name="connsiteX7" fmla="*/ 9209041 w 12063901"/>
              <a:gd name="connsiteY7" fmla="*/ 328041 h 5010366"/>
              <a:gd name="connsiteX8" fmla="*/ 9964104 w 12063901"/>
              <a:gd name="connsiteY8" fmla="*/ 0 h 5010366"/>
              <a:gd name="connsiteX0" fmla="*/ 9964104 w 12063901"/>
              <a:gd name="connsiteY0" fmla="*/ 0 h 5042981"/>
              <a:gd name="connsiteX1" fmla="*/ 12063901 w 12063901"/>
              <a:gd name="connsiteY1" fmla="*/ 0 h 5042981"/>
              <a:gd name="connsiteX2" fmla="*/ 12062584 w 12063901"/>
              <a:gd name="connsiteY2" fmla="*/ 1040631 h 5042981"/>
              <a:gd name="connsiteX3" fmla="*/ 8207381 w 12063901"/>
              <a:gd name="connsiteY3" fmla="*/ 1648878 h 5042981"/>
              <a:gd name="connsiteX4" fmla="*/ 4154977 w 12063901"/>
              <a:gd name="connsiteY4" fmla="*/ 4724410 h 5042981"/>
              <a:gd name="connsiteX5" fmla="*/ 0 w 12063901"/>
              <a:gd name="connsiteY5" fmla="*/ 3595653 h 5042981"/>
              <a:gd name="connsiteX6" fmla="*/ 5116134 w 12063901"/>
              <a:gd name="connsiteY6" fmla="*/ 3637239 h 5042981"/>
              <a:gd name="connsiteX7" fmla="*/ 9209041 w 12063901"/>
              <a:gd name="connsiteY7" fmla="*/ 328041 h 5042981"/>
              <a:gd name="connsiteX8" fmla="*/ 9964104 w 12063901"/>
              <a:gd name="connsiteY8" fmla="*/ 0 h 504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63901" h="5042981">
                <a:moveTo>
                  <a:pt x="9964104" y="0"/>
                </a:moveTo>
                <a:lnTo>
                  <a:pt x="12063901" y="0"/>
                </a:lnTo>
                <a:lnTo>
                  <a:pt x="12062584" y="1040631"/>
                </a:lnTo>
                <a:cubicBezTo>
                  <a:pt x="11467100" y="1004461"/>
                  <a:pt x="10050148" y="576061"/>
                  <a:pt x="8207381" y="1648878"/>
                </a:cubicBezTo>
                <a:cubicBezTo>
                  <a:pt x="7010422" y="2374855"/>
                  <a:pt x="5768756" y="4056422"/>
                  <a:pt x="4154977" y="4724410"/>
                </a:cubicBezTo>
                <a:cubicBezTo>
                  <a:pt x="2526252" y="5398584"/>
                  <a:pt x="1111891" y="4993674"/>
                  <a:pt x="0" y="3595653"/>
                </a:cubicBezTo>
                <a:cubicBezTo>
                  <a:pt x="2575664" y="5860380"/>
                  <a:pt x="4478427" y="4224161"/>
                  <a:pt x="5116134" y="3637239"/>
                </a:cubicBezTo>
                <a:cubicBezTo>
                  <a:pt x="7039570" y="1866979"/>
                  <a:pt x="7637058" y="925486"/>
                  <a:pt x="9209041" y="328041"/>
                </a:cubicBezTo>
                <a:lnTo>
                  <a:pt x="996410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A6B1D7F3-FD2F-4A3F-BFD9-0B08AE02C2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9C2A35-3CF1-494E-86B9-5CDEB6653711}"/>
              </a:ext>
            </a:extLst>
          </p:cNvPr>
          <p:cNvSpPr txBox="1"/>
          <p:nvPr/>
        </p:nvSpPr>
        <p:spPr>
          <a:xfrm>
            <a:off x="6662296" y="168598"/>
            <a:ext cx="5529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smtClean="0">
                <a:solidFill>
                  <a:schemeClr val="accent5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Структура модула </a:t>
            </a:r>
            <a:endParaRPr lang="en-US" sz="4400" b="1" dirty="0">
              <a:solidFill>
                <a:schemeClr val="accent5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8246" y="3630399"/>
            <a:ext cx="41125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rgbClr val="FFB400"/>
                </a:solidFill>
                <a:latin typeface="Garamond" panose="02020404030301010803" pitchFamily="18" charset="0"/>
                <a:ea typeface="MS Mincho"/>
                <a:cs typeface="Times New Roman" panose="02020603050405020304" pitchFamily="18" charset="0"/>
              </a:rPr>
              <a:t>Прва два семестра су заједничка за све модуле на студијском програму</a:t>
            </a:r>
            <a:endParaRPr lang="sr-Latn-RS" sz="2000" b="1">
              <a:solidFill>
                <a:srgbClr val="FFB400"/>
              </a:solidFill>
              <a:latin typeface="Garamond" panose="020204040303010108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E5CE30F-96C0-4BD7-815A-FFA5CF9FCA45}"/>
              </a:ext>
            </a:extLst>
          </p:cNvPr>
          <p:cNvSpPr txBox="1"/>
          <p:nvPr/>
        </p:nvSpPr>
        <p:spPr>
          <a:xfrm>
            <a:off x="396660" y="835777"/>
            <a:ext cx="5022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r-Cyrl-RS" altLang="ko-KR" sz="3200" b="1" dirty="0" smtClean="0">
                <a:ln w="12700">
                  <a:solidFill>
                    <a:schemeClr val="bg1"/>
                  </a:solidFill>
                </a:ln>
                <a:solidFill>
                  <a:srgbClr val="0D2C54"/>
                </a:solidFill>
                <a:cs typeface="Arial" pitchFamily="34" charset="0"/>
              </a:rPr>
              <a:t>обавезни предмети -24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0D2C54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E5CE30F-96C0-4BD7-815A-FFA5CF9FCA45}"/>
              </a:ext>
            </a:extLst>
          </p:cNvPr>
          <p:cNvSpPr txBox="1"/>
          <p:nvPr/>
        </p:nvSpPr>
        <p:spPr>
          <a:xfrm>
            <a:off x="278868" y="1452060"/>
            <a:ext cx="5022834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sr-Cyrl-RS" altLang="ko-KR" sz="3000" b="1" dirty="0" smtClean="0">
                <a:ln w="12700">
                  <a:solidFill>
                    <a:schemeClr val="bg1"/>
                  </a:solidFill>
                </a:ln>
                <a:solidFill>
                  <a:srgbClr val="9DDD58"/>
                </a:solidFill>
                <a:cs typeface="Arial" pitchFamily="34" charset="0"/>
              </a:rPr>
              <a:t>изборни предмети - 8</a:t>
            </a:r>
          </a:p>
          <a:p>
            <a:pPr marL="457200" indent="-457200" algn="ctr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sr-Cyrl-RS" altLang="ko-KR" sz="3000" b="1" dirty="0" smtClean="0">
                <a:ln w="12700">
                  <a:solidFill>
                    <a:schemeClr val="bg1"/>
                  </a:solidFill>
                </a:ln>
                <a:solidFill>
                  <a:srgbClr val="FF5923"/>
                </a:solidFill>
                <a:cs typeface="Arial" pitchFamily="34" charset="0"/>
              </a:rPr>
              <a:t>страни језик</a:t>
            </a:r>
          </a:p>
          <a:p>
            <a:pPr marL="342900" indent="-342900" algn="ctr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ko-KR" sz="2400" b="1" dirty="0" smtClean="0">
                <a:ln w="12700">
                  <a:solidFill>
                    <a:schemeClr val="bg1"/>
                  </a:solidFill>
                </a:ln>
                <a:solidFill>
                  <a:srgbClr val="537490"/>
                </a:solidFill>
                <a:cs typeface="Arial" pitchFamily="34" charset="0"/>
              </a:rPr>
              <a:t>стручна  пракса </a:t>
            </a:r>
          </a:p>
          <a:p>
            <a:pPr marL="342900" indent="-342900" algn="ctr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ko-KR" sz="2400" b="1" dirty="0" smtClean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cs typeface="Arial" pitchFamily="34" charset="0"/>
              </a:rPr>
              <a:t>завршни </a:t>
            </a:r>
            <a:r>
              <a:rPr lang="ru-RU" altLang="ko-KR" sz="2400" b="1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cs typeface="Arial" pitchFamily="34" charset="0"/>
              </a:rPr>
              <a:t>рад</a:t>
            </a:r>
            <a:endParaRPr lang="sr-Cyrl-RS" altLang="ko-KR" sz="2400" b="1" dirty="0" smtClean="0">
              <a:ln w="12700">
                <a:solidFill>
                  <a:schemeClr val="bg1"/>
                </a:solidFill>
              </a:ln>
              <a:solidFill>
                <a:srgbClr val="002060"/>
              </a:solidFill>
              <a:cs typeface="Arial" pitchFamily="34" charset="0"/>
            </a:endParaRPr>
          </a:p>
          <a:p>
            <a:pPr algn="ctr"/>
            <a:endParaRPr lang="ko-KR" altLang="en-US" sz="2800" b="1" dirty="0">
              <a:ln w="12700">
                <a:solidFill>
                  <a:schemeClr val="bg1"/>
                </a:solidFill>
              </a:ln>
              <a:solidFill>
                <a:srgbClr val="00206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296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0" y="52857"/>
            <a:ext cx="11947511" cy="6720475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A5869391-F06B-46EB-B094-58E2F24FE9F7}"/>
              </a:ext>
            </a:extLst>
          </p:cNvPr>
          <p:cNvSpPr/>
          <p:nvPr/>
        </p:nvSpPr>
        <p:spPr>
          <a:xfrm>
            <a:off x="8349119" y="4140930"/>
            <a:ext cx="750805" cy="587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3B403FF-E79D-42F5-8244-387CD37CE2CA}"/>
              </a:ext>
            </a:extLst>
          </p:cNvPr>
          <p:cNvGrpSpPr/>
          <p:nvPr/>
        </p:nvGrpSpPr>
        <p:grpSpPr>
          <a:xfrm>
            <a:off x="6863706" y="183433"/>
            <a:ext cx="4074810" cy="5118369"/>
            <a:chOff x="1541737" y="1680708"/>
            <a:chExt cx="2859607" cy="4525962"/>
          </a:xfrm>
        </p:grpSpPr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A3FAF89E-42F0-4E9B-80D8-15633DA593E5}"/>
                </a:ext>
              </a:extLst>
            </p:cNvPr>
            <p:cNvSpPr/>
            <p:nvPr/>
          </p:nvSpPr>
          <p:spPr>
            <a:xfrm>
              <a:off x="1541737" y="1680708"/>
              <a:ext cx="2171562" cy="4525962"/>
            </a:xfrm>
            <a:custGeom>
              <a:avLst/>
              <a:gdLst>
                <a:gd name="connsiteX0" fmla="*/ 1431131 w 1447800"/>
                <a:gd name="connsiteY0" fmla="*/ 1370171 h 2095500"/>
                <a:gd name="connsiteX1" fmla="*/ 1431131 w 1447800"/>
                <a:gd name="connsiteY1" fmla="*/ 1855946 h 2095500"/>
                <a:gd name="connsiteX2" fmla="*/ 1207294 w 1447800"/>
                <a:gd name="connsiteY2" fmla="*/ 2079784 h 2095500"/>
                <a:gd name="connsiteX3" fmla="*/ 245269 w 1447800"/>
                <a:gd name="connsiteY3" fmla="*/ 2079784 h 2095500"/>
                <a:gd name="connsiteX4" fmla="*/ 21431 w 1447800"/>
                <a:gd name="connsiteY4" fmla="*/ 1854994 h 2095500"/>
                <a:gd name="connsiteX5" fmla="*/ 21431 w 1447800"/>
                <a:gd name="connsiteY5" fmla="*/ 245269 h 2095500"/>
                <a:gd name="connsiteX6" fmla="*/ 245269 w 1447800"/>
                <a:gd name="connsiteY6" fmla="*/ 21431 h 2095500"/>
                <a:gd name="connsiteX7" fmla="*/ 1207294 w 1447800"/>
                <a:gd name="connsiteY7" fmla="*/ 21431 h 2095500"/>
                <a:gd name="connsiteX8" fmla="*/ 1431131 w 1447800"/>
                <a:gd name="connsiteY8" fmla="*/ 245269 h 2095500"/>
                <a:gd name="connsiteX9" fmla="*/ 1431131 w 1447800"/>
                <a:gd name="connsiteY9" fmla="*/ 1050131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7800" h="2095500">
                  <a:moveTo>
                    <a:pt x="1431131" y="1370171"/>
                  </a:moveTo>
                  <a:lnTo>
                    <a:pt x="1431131" y="1855946"/>
                  </a:lnTo>
                  <a:cubicBezTo>
                    <a:pt x="1431131" y="1979771"/>
                    <a:pt x="1331119" y="2079784"/>
                    <a:pt x="1207294" y="2079784"/>
                  </a:cubicBezTo>
                  <a:lnTo>
                    <a:pt x="245269" y="2079784"/>
                  </a:lnTo>
                  <a:cubicBezTo>
                    <a:pt x="121444" y="2078831"/>
                    <a:pt x="21431" y="1978819"/>
                    <a:pt x="21431" y="1854994"/>
                  </a:cubicBezTo>
                  <a:lnTo>
                    <a:pt x="21431" y="245269"/>
                  </a:lnTo>
                  <a:cubicBezTo>
                    <a:pt x="21431" y="121444"/>
                    <a:pt x="121444" y="21431"/>
                    <a:pt x="245269" y="21431"/>
                  </a:cubicBezTo>
                  <a:lnTo>
                    <a:pt x="1207294" y="21431"/>
                  </a:lnTo>
                  <a:cubicBezTo>
                    <a:pt x="1331119" y="21431"/>
                    <a:pt x="1431131" y="121444"/>
                    <a:pt x="1431131" y="245269"/>
                  </a:cubicBezTo>
                  <a:lnTo>
                    <a:pt x="1431131" y="1050131"/>
                  </a:lnTo>
                </a:path>
              </a:pathLst>
            </a:custGeom>
            <a:solidFill>
              <a:srgbClr val="FFFFFF"/>
            </a:solidFill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129505C5-2C14-4E7C-BA1D-B6E4EE981C2E}"/>
                </a:ext>
              </a:extLst>
            </p:cNvPr>
            <p:cNvSpPr/>
            <p:nvPr/>
          </p:nvSpPr>
          <p:spPr>
            <a:xfrm>
              <a:off x="3650539" y="4395179"/>
              <a:ext cx="750805" cy="288016"/>
            </a:xfrm>
            <a:custGeom>
              <a:avLst/>
              <a:gdLst>
                <a:gd name="connsiteX0" fmla="*/ 455771 w 476250"/>
                <a:gd name="connsiteY0" fmla="*/ 21431 h 133350"/>
                <a:gd name="connsiteX1" fmla="*/ 111919 w 476250"/>
                <a:gd name="connsiteY1" fmla="*/ 21431 h 133350"/>
                <a:gd name="connsiteX2" fmla="*/ 53816 w 476250"/>
                <a:gd name="connsiteY2" fmla="*/ 40481 h 133350"/>
                <a:gd name="connsiteX3" fmla="*/ 21431 w 476250"/>
                <a:gd name="connsiteY3" fmla="*/ 11477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0" h="133350">
                  <a:moveTo>
                    <a:pt x="455771" y="21431"/>
                  </a:moveTo>
                  <a:lnTo>
                    <a:pt x="111919" y="21431"/>
                  </a:lnTo>
                  <a:cubicBezTo>
                    <a:pt x="90964" y="21431"/>
                    <a:pt x="70009" y="28099"/>
                    <a:pt x="53816" y="40481"/>
                  </a:cubicBezTo>
                  <a:cubicBezTo>
                    <a:pt x="36671" y="53816"/>
                    <a:pt x="21431" y="76676"/>
                    <a:pt x="21431" y="114776"/>
                  </a:cubicBezTo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09BD6ED3-DB80-4E42-A62F-21B901EA3EB1}"/>
                </a:ext>
              </a:extLst>
            </p:cNvPr>
            <p:cNvSpPr/>
            <p:nvPr/>
          </p:nvSpPr>
          <p:spPr>
            <a:xfrm>
              <a:off x="4179012" y="4253886"/>
              <a:ext cx="215371" cy="369205"/>
            </a:xfrm>
            <a:custGeom>
              <a:avLst/>
              <a:gdLst>
                <a:gd name="connsiteX0" fmla="*/ 0 w 129310"/>
                <a:gd name="connsiteY0" fmla="*/ 0 h 221673"/>
                <a:gd name="connsiteX1" fmla="*/ 129310 w 129310"/>
                <a:gd name="connsiteY1" fmla="*/ 113915 h 221673"/>
                <a:gd name="connsiteX2" fmla="*/ 3079 w 129310"/>
                <a:gd name="connsiteY2" fmla="*/ 221673 h 22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310" h="221673">
                  <a:moveTo>
                    <a:pt x="0" y="0"/>
                  </a:moveTo>
                  <a:lnTo>
                    <a:pt x="129310" y="113915"/>
                  </a:lnTo>
                  <a:lnTo>
                    <a:pt x="3079" y="221673"/>
                  </a:lnTo>
                </a:path>
              </a:pathLst>
            </a:custGeom>
            <a:noFill/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CA048B85-C700-4438-A7DE-9A62CA07A071}"/>
              </a:ext>
            </a:extLst>
          </p:cNvPr>
          <p:cNvSpPr/>
          <p:nvPr/>
        </p:nvSpPr>
        <p:spPr>
          <a:xfrm>
            <a:off x="5693508" y="4108775"/>
            <a:ext cx="750805" cy="587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4D7337F5-6E4E-4EBE-8DED-01623EB58227}"/>
              </a:ext>
            </a:extLst>
          </p:cNvPr>
          <p:cNvGrpSpPr/>
          <p:nvPr/>
        </p:nvGrpSpPr>
        <p:grpSpPr>
          <a:xfrm>
            <a:off x="3443224" y="228546"/>
            <a:ext cx="3779742" cy="4941766"/>
            <a:chOff x="906704" y="1590154"/>
            <a:chExt cx="3424103" cy="5363583"/>
          </a:xfrm>
        </p:grpSpPr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DC06CB5-8DD5-4747-8A38-5CB06DE56A69}"/>
                </a:ext>
              </a:extLst>
            </p:cNvPr>
            <p:cNvSpPr/>
            <p:nvPr/>
          </p:nvSpPr>
          <p:spPr>
            <a:xfrm>
              <a:off x="906704" y="1590154"/>
              <a:ext cx="2730747" cy="5363583"/>
            </a:xfrm>
            <a:custGeom>
              <a:avLst/>
              <a:gdLst>
                <a:gd name="connsiteX0" fmla="*/ 1431131 w 1447800"/>
                <a:gd name="connsiteY0" fmla="*/ 1370171 h 2095500"/>
                <a:gd name="connsiteX1" fmla="*/ 1431131 w 1447800"/>
                <a:gd name="connsiteY1" fmla="*/ 1855946 h 2095500"/>
                <a:gd name="connsiteX2" fmla="*/ 1207294 w 1447800"/>
                <a:gd name="connsiteY2" fmla="*/ 2079784 h 2095500"/>
                <a:gd name="connsiteX3" fmla="*/ 245269 w 1447800"/>
                <a:gd name="connsiteY3" fmla="*/ 2079784 h 2095500"/>
                <a:gd name="connsiteX4" fmla="*/ 21431 w 1447800"/>
                <a:gd name="connsiteY4" fmla="*/ 1854994 h 2095500"/>
                <a:gd name="connsiteX5" fmla="*/ 21431 w 1447800"/>
                <a:gd name="connsiteY5" fmla="*/ 245269 h 2095500"/>
                <a:gd name="connsiteX6" fmla="*/ 245269 w 1447800"/>
                <a:gd name="connsiteY6" fmla="*/ 21431 h 2095500"/>
                <a:gd name="connsiteX7" fmla="*/ 1207294 w 1447800"/>
                <a:gd name="connsiteY7" fmla="*/ 21431 h 2095500"/>
                <a:gd name="connsiteX8" fmla="*/ 1431131 w 1447800"/>
                <a:gd name="connsiteY8" fmla="*/ 245269 h 2095500"/>
                <a:gd name="connsiteX9" fmla="*/ 1431131 w 1447800"/>
                <a:gd name="connsiteY9" fmla="*/ 1050131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7800" h="2095500">
                  <a:moveTo>
                    <a:pt x="1431131" y="1370171"/>
                  </a:moveTo>
                  <a:lnTo>
                    <a:pt x="1431131" y="1855946"/>
                  </a:lnTo>
                  <a:cubicBezTo>
                    <a:pt x="1431131" y="1979771"/>
                    <a:pt x="1331119" y="2079784"/>
                    <a:pt x="1207294" y="2079784"/>
                  </a:cubicBezTo>
                  <a:lnTo>
                    <a:pt x="245269" y="2079784"/>
                  </a:lnTo>
                  <a:cubicBezTo>
                    <a:pt x="121444" y="2078831"/>
                    <a:pt x="21431" y="1978819"/>
                    <a:pt x="21431" y="1854994"/>
                  </a:cubicBezTo>
                  <a:lnTo>
                    <a:pt x="21431" y="245269"/>
                  </a:lnTo>
                  <a:cubicBezTo>
                    <a:pt x="21431" y="121444"/>
                    <a:pt x="121444" y="21431"/>
                    <a:pt x="245269" y="21431"/>
                  </a:cubicBezTo>
                  <a:lnTo>
                    <a:pt x="1207294" y="21431"/>
                  </a:lnTo>
                  <a:cubicBezTo>
                    <a:pt x="1331119" y="21431"/>
                    <a:pt x="1431131" y="121444"/>
                    <a:pt x="1431131" y="245269"/>
                  </a:cubicBezTo>
                  <a:lnTo>
                    <a:pt x="1431131" y="1050131"/>
                  </a:lnTo>
                </a:path>
              </a:pathLst>
            </a:custGeom>
            <a:solidFill>
              <a:srgbClr val="FFFFFF"/>
            </a:solidFill>
            <a:ln w="3175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48ECD0B0-C36A-4BF0-8FF4-51A4251DDF1D}"/>
                </a:ext>
              </a:extLst>
            </p:cNvPr>
            <p:cNvSpPr/>
            <p:nvPr/>
          </p:nvSpPr>
          <p:spPr>
            <a:xfrm>
              <a:off x="3578050" y="4856487"/>
              <a:ext cx="750805" cy="288016"/>
            </a:xfrm>
            <a:custGeom>
              <a:avLst/>
              <a:gdLst>
                <a:gd name="connsiteX0" fmla="*/ 455771 w 476250"/>
                <a:gd name="connsiteY0" fmla="*/ 21431 h 133350"/>
                <a:gd name="connsiteX1" fmla="*/ 111919 w 476250"/>
                <a:gd name="connsiteY1" fmla="*/ 21431 h 133350"/>
                <a:gd name="connsiteX2" fmla="*/ 53816 w 476250"/>
                <a:gd name="connsiteY2" fmla="*/ 40481 h 133350"/>
                <a:gd name="connsiteX3" fmla="*/ 21431 w 476250"/>
                <a:gd name="connsiteY3" fmla="*/ 11477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0" h="133350">
                  <a:moveTo>
                    <a:pt x="455771" y="21431"/>
                  </a:moveTo>
                  <a:lnTo>
                    <a:pt x="111919" y="21431"/>
                  </a:lnTo>
                  <a:cubicBezTo>
                    <a:pt x="90964" y="21431"/>
                    <a:pt x="70009" y="28099"/>
                    <a:pt x="53816" y="40481"/>
                  </a:cubicBezTo>
                  <a:cubicBezTo>
                    <a:pt x="36671" y="53816"/>
                    <a:pt x="21431" y="76676"/>
                    <a:pt x="21431" y="114776"/>
                  </a:cubicBezTo>
                </a:path>
              </a:pathLst>
            </a:custGeom>
            <a:noFill/>
            <a:ln w="3175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FFACF320-67D6-4D9A-998E-A310F3E12E43}"/>
                </a:ext>
              </a:extLst>
            </p:cNvPr>
            <p:cNvSpPr/>
            <p:nvPr/>
          </p:nvSpPr>
          <p:spPr>
            <a:xfrm>
              <a:off x="4115436" y="4713919"/>
              <a:ext cx="215371" cy="369205"/>
            </a:xfrm>
            <a:custGeom>
              <a:avLst/>
              <a:gdLst>
                <a:gd name="connsiteX0" fmla="*/ 0 w 129310"/>
                <a:gd name="connsiteY0" fmla="*/ 0 h 221673"/>
                <a:gd name="connsiteX1" fmla="*/ 129310 w 129310"/>
                <a:gd name="connsiteY1" fmla="*/ 113915 h 221673"/>
                <a:gd name="connsiteX2" fmla="*/ 3079 w 129310"/>
                <a:gd name="connsiteY2" fmla="*/ 221673 h 22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310" h="221673">
                  <a:moveTo>
                    <a:pt x="0" y="0"/>
                  </a:moveTo>
                  <a:lnTo>
                    <a:pt x="129310" y="113915"/>
                  </a:lnTo>
                  <a:lnTo>
                    <a:pt x="3079" y="221673"/>
                  </a:lnTo>
                </a:path>
              </a:pathLst>
            </a:custGeom>
            <a:noFill/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BCB52D26-ED7C-4DA3-B2F7-B85FABE0C9EE}"/>
              </a:ext>
            </a:extLst>
          </p:cNvPr>
          <p:cNvGrpSpPr/>
          <p:nvPr/>
        </p:nvGrpSpPr>
        <p:grpSpPr>
          <a:xfrm>
            <a:off x="163795" y="272374"/>
            <a:ext cx="3742876" cy="5180159"/>
            <a:chOff x="910323" y="1688950"/>
            <a:chExt cx="2973188" cy="4525962"/>
          </a:xfrm>
        </p:grpSpPr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2BD22073-CE29-47EF-B8C8-196C0D52EEEC}"/>
                </a:ext>
              </a:extLst>
            </p:cNvPr>
            <p:cNvSpPr/>
            <p:nvPr/>
          </p:nvSpPr>
          <p:spPr>
            <a:xfrm>
              <a:off x="910323" y="1688950"/>
              <a:ext cx="2282447" cy="4525962"/>
            </a:xfrm>
            <a:custGeom>
              <a:avLst/>
              <a:gdLst>
                <a:gd name="connsiteX0" fmla="*/ 1431131 w 1447800"/>
                <a:gd name="connsiteY0" fmla="*/ 1370171 h 2095500"/>
                <a:gd name="connsiteX1" fmla="*/ 1431131 w 1447800"/>
                <a:gd name="connsiteY1" fmla="*/ 1855946 h 2095500"/>
                <a:gd name="connsiteX2" fmla="*/ 1207294 w 1447800"/>
                <a:gd name="connsiteY2" fmla="*/ 2079784 h 2095500"/>
                <a:gd name="connsiteX3" fmla="*/ 245269 w 1447800"/>
                <a:gd name="connsiteY3" fmla="*/ 2079784 h 2095500"/>
                <a:gd name="connsiteX4" fmla="*/ 21431 w 1447800"/>
                <a:gd name="connsiteY4" fmla="*/ 1854994 h 2095500"/>
                <a:gd name="connsiteX5" fmla="*/ 21431 w 1447800"/>
                <a:gd name="connsiteY5" fmla="*/ 245269 h 2095500"/>
                <a:gd name="connsiteX6" fmla="*/ 245269 w 1447800"/>
                <a:gd name="connsiteY6" fmla="*/ 21431 h 2095500"/>
                <a:gd name="connsiteX7" fmla="*/ 1207294 w 1447800"/>
                <a:gd name="connsiteY7" fmla="*/ 21431 h 2095500"/>
                <a:gd name="connsiteX8" fmla="*/ 1431131 w 1447800"/>
                <a:gd name="connsiteY8" fmla="*/ 245269 h 2095500"/>
                <a:gd name="connsiteX9" fmla="*/ 1431131 w 1447800"/>
                <a:gd name="connsiteY9" fmla="*/ 1050131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7800" h="2095500">
                  <a:moveTo>
                    <a:pt x="1431131" y="1370171"/>
                  </a:moveTo>
                  <a:lnTo>
                    <a:pt x="1431131" y="1855946"/>
                  </a:lnTo>
                  <a:cubicBezTo>
                    <a:pt x="1431131" y="1979771"/>
                    <a:pt x="1331119" y="2079784"/>
                    <a:pt x="1207294" y="2079784"/>
                  </a:cubicBezTo>
                  <a:lnTo>
                    <a:pt x="245269" y="2079784"/>
                  </a:lnTo>
                  <a:cubicBezTo>
                    <a:pt x="121444" y="2078831"/>
                    <a:pt x="21431" y="1978819"/>
                    <a:pt x="21431" y="1854994"/>
                  </a:cubicBezTo>
                  <a:lnTo>
                    <a:pt x="21431" y="245269"/>
                  </a:lnTo>
                  <a:cubicBezTo>
                    <a:pt x="21431" y="121444"/>
                    <a:pt x="121444" y="21431"/>
                    <a:pt x="245269" y="21431"/>
                  </a:cubicBezTo>
                  <a:lnTo>
                    <a:pt x="1207294" y="21431"/>
                  </a:lnTo>
                  <a:cubicBezTo>
                    <a:pt x="1331119" y="21431"/>
                    <a:pt x="1431131" y="121444"/>
                    <a:pt x="1431131" y="245269"/>
                  </a:cubicBezTo>
                  <a:lnTo>
                    <a:pt x="1431131" y="1050131"/>
                  </a:lnTo>
                </a:path>
              </a:pathLst>
            </a:custGeom>
            <a:solidFill>
              <a:srgbClr val="FFFFFF"/>
            </a:solidFill>
            <a:ln w="317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A78D78A6-EBF8-4BA1-81F1-D04903A2C9FF}"/>
                </a:ext>
              </a:extLst>
            </p:cNvPr>
            <p:cNvSpPr/>
            <p:nvPr/>
          </p:nvSpPr>
          <p:spPr>
            <a:xfrm>
              <a:off x="3132706" y="4398357"/>
              <a:ext cx="750805" cy="288016"/>
            </a:xfrm>
            <a:custGeom>
              <a:avLst/>
              <a:gdLst>
                <a:gd name="connsiteX0" fmla="*/ 455771 w 476250"/>
                <a:gd name="connsiteY0" fmla="*/ 21431 h 133350"/>
                <a:gd name="connsiteX1" fmla="*/ 111919 w 476250"/>
                <a:gd name="connsiteY1" fmla="*/ 21431 h 133350"/>
                <a:gd name="connsiteX2" fmla="*/ 53816 w 476250"/>
                <a:gd name="connsiteY2" fmla="*/ 40481 h 133350"/>
                <a:gd name="connsiteX3" fmla="*/ 21431 w 476250"/>
                <a:gd name="connsiteY3" fmla="*/ 11477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0" h="133350">
                  <a:moveTo>
                    <a:pt x="455771" y="21431"/>
                  </a:moveTo>
                  <a:lnTo>
                    <a:pt x="111919" y="21431"/>
                  </a:lnTo>
                  <a:cubicBezTo>
                    <a:pt x="90964" y="21431"/>
                    <a:pt x="70009" y="28099"/>
                    <a:pt x="53816" y="40481"/>
                  </a:cubicBezTo>
                  <a:cubicBezTo>
                    <a:pt x="36671" y="53816"/>
                    <a:pt x="21431" y="76676"/>
                    <a:pt x="21431" y="114776"/>
                  </a:cubicBezTo>
                </a:path>
              </a:pathLst>
            </a:custGeom>
            <a:noFill/>
            <a:ln w="317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7DC6073A-283B-4FA1-86C6-4F0DAC4310BF}"/>
                </a:ext>
              </a:extLst>
            </p:cNvPr>
            <p:cNvSpPr/>
            <p:nvPr/>
          </p:nvSpPr>
          <p:spPr>
            <a:xfrm>
              <a:off x="3657378" y="4259224"/>
              <a:ext cx="215371" cy="369205"/>
            </a:xfrm>
            <a:custGeom>
              <a:avLst/>
              <a:gdLst>
                <a:gd name="connsiteX0" fmla="*/ 0 w 129310"/>
                <a:gd name="connsiteY0" fmla="*/ 0 h 221673"/>
                <a:gd name="connsiteX1" fmla="*/ 129310 w 129310"/>
                <a:gd name="connsiteY1" fmla="*/ 113915 h 221673"/>
                <a:gd name="connsiteX2" fmla="*/ 3079 w 129310"/>
                <a:gd name="connsiteY2" fmla="*/ 221673 h 22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310" h="221673">
                  <a:moveTo>
                    <a:pt x="0" y="0"/>
                  </a:moveTo>
                  <a:lnTo>
                    <a:pt x="129310" y="113915"/>
                  </a:lnTo>
                  <a:lnTo>
                    <a:pt x="3079" y="221673"/>
                  </a:lnTo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48E3347B-3247-42DD-A2D6-5DDE8C438D1A}"/>
              </a:ext>
            </a:extLst>
          </p:cNvPr>
          <p:cNvGrpSpPr/>
          <p:nvPr/>
        </p:nvGrpSpPr>
        <p:grpSpPr>
          <a:xfrm>
            <a:off x="296571" y="1406058"/>
            <a:ext cx="2762135" cy="5208171"/>
            <a:chOff x="4533230" y="1999404"/>
            <a:chExt cx="1727806" cy="2436034"/>
          </a:xfrm>
        </p:grpSpPr>
        <p:sp>
          <p:nvSpPr>
            <p:cNvPr id="48" name="Text Placeholder 2">
              <a:extLst>
                <a:ext uri="{FF2B5EF4-FFF2-40B4-BE49-F238E27FC236}">
                  <a16:creationId xmlns="" xmlns:a16="http://schemas.microsoft.com/office/drawing/2014/main" id="{B4C86D1B-5E80-49C6-ABE8-D96A253581A6}"/>
                </a:ext>
              </a:extLst>
            </p:cNvPr>
            <p:cNvSpPr txBox="1">
              <a:spLocks/>
            </p:cNvSpPr>
            <p:nvPr/>
          </p:nvSpPr>
          <p:spPr>
            <a:xfrm>
              <a:off x="4533230" y="2231460"/>
              <a:ext cx="1727806" cy="220397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Управљање пословним </a:t>
              </a:r>
              <a:endParaRPr lang="sr-Cyrl-RS" sz="1400" smtClean="0">
                <a:solidFill>
                  <a:srgbClr val="002060"/>
                </a:solidFill>
                <a:latin typeface="Garamond" panose="02020404030301010803" pitchFamily="18" charset="0"/>
              </a:endParaRP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 smtClean="0">
                  <a:solidFill>
                    <a:srgbClr val="002060"/>
                  </a:solidFill>
                  <a:latin typeface="Garamond" panose="02020404030301010803" pitchFamily="18" charset="0"/>
                </a:rPr>
                <a:t>перформансама</a:t>
              </a:r>
              <a:endParaRPr lang="en-US" sz="1400">
                <a:solidFill>
                  <a:srgbClr val="002060"/>
                </a:solidFill>
                <a:latin typeface="Garamond" panose="02020404030301010803" pitchFamily="18" charset="0"/>
              </a:endParaRP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Маркетинг 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Предузетништво 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Трговински менаџмент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Управљачко рачуноводство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Стратегијски менаџмент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400">
                  <a:solidFill>
                    <a:srgbClr val="002060"/>
                  </a:solidFill>
                  <a:latin typeface="Garamond" panose="02020404030301010803" pitchFamily="18" charset="0"/>
                </a:rPr>
                <a:t>Стратегијски менаџмент логистике</a:t>
              </a:r>
            </a:p>
            <a:p>
              <a:pPr marL="0" indent="0" algn="ctr">
                <a:spcBef>
                  <a:spcPts val="0"/>
                </a:spcBef>
                <a:buNone/>
              </a:pPr>
              <a:endParaRPr lang="ko-KR" altLang="en-US" sz="1400" dirty="0">
                <a:latin typeface="Garamond" panose="02020404030301010803" pitchFamily="18" charset="0"/>
                <a:cs typeface="Arial" pitchFamily="34" charset="0"/>
              </a:endParaRPr>
            </a:p>
            <a:p>
              <a:pPr marL="0" indent="0" algn="ctr">
                <a:spcBef>
                  <a:spcPts val="0"/>
                </a:spcBef>
                <a:buNone/>
              </a:pPr>
              <a:endParaRPr lang="en-US" altLang="ko-KR" sz="1400" dirty="0">
                <a:latin typeface="Garamond" panose="02020404030301010803" pitchFamily="18" charset="0"/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39129660-F406-4AEF-BAC4-C1E9791B6A4D}"/>
                </a:ext>
              </a:extLst>
            </p:cNvPr>
            <p:cNvSpPr txBox="1"/>
            <p:nvPr/>
          </p:nvSpPr>
          <p:spPr>
            <a:xfrm>
              <a:off x="4627827" y="1999404"/>
              <a:ext cx="1538611" cy="1871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sr-Cyrl-RS" altLang="ko-KR" sz="2000" b="1" smtClean="0">
                  <a:solidFill>
                    <a:srgbClr val="002060"/>
                  </a:solidFill>
                  <a:latin typeface="Garamond" panose="02020404030301010803" pitchFamily="18" charset="0"/>
                  <a:cs typeface="Arial" pitchFamily="34" charset="0"/>
                </a:rPr>
                <a:t>Обавезни </a:t>
              </a:r>
              <a:endParaRPr lang="ko-KR" altLang="en-US" sz="2000" b="1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="" xmlns:a16="http://schemas.microsoft.com/office/drawing/2014/main" id="{E2FA2C33-6955-4EFF-B92C-C51F5E862EEC}"/>
              </a:ext>
            </a:extLst>
          </p:cNvPr>
          <p:cNvSpPr/>
          <p:nvPr/>
        </p:nvSpPr>
        <p:spPr>
          <a:xfrm>
            <a:off x="1156463" y="487883"/>
            <a:ext cx="484637" cy="724247"/>
          </a:xfrm>
          <a:custGeom>
            <a:avLst/>
            <a:gdLst/>
            <a:ahLst/>
            <a:cxnLst/>
            <a:rect l="l" t="t" r="r" b="b"/>
            <a:pathLst>
              <a:path w="242800" h="362843">
                <a:moveTo>
                  <a:pt x="128179" y="0"/>
                </a:moveTo>
                <a:cubicBezTo>
                  <a:pt x="163838" y="0"/>
                  <a:pt x="191857" y="9613"/>
                  <a:pt x="212234" y="28840"/>
                </a:cubicBezTo>
                <a:cubicBezTo>
                  <a:pt x="232611" y="48067"/>
                  <a:pt x="242800" y="71977"/>
                  <a:pt x="242800" y="100571"/>
                </a:cubicBezTo>
                <a:cubicBezTo>
                  <a:pt x="242800" y="116839"/>
                  <a:pt x="239883" y="132328"/>
                  <a:pt x="234049" y="147035"/>
                </a:cubicBezTo>
                <a:cubicBezTo>
                  <a:pt x="228215" y="161743"/>
                  <a:pt x="218972" y="177149"/>
                  <a:pt x="206318" y="193253"/>
                </a:cubicBezTo>
                <a:cubicBezTo>
                  <a:pt x="197937" y="203935"/>
                  <a:pt x="182819" y="219300"/>
                  <a:pt x="160963" y="239348"/>
                </a:cubicBezTo>
                <a:cubicBezTo>
                  <a:pt x="139107" y="259397"/>
                  <a:pt x="125262" y="272707"/>
                  <a:pt x="119428" y="279281"/>
                </a:cubicBezTo>
                <a:cubicBezTo>
                  <a:pt x="113594" y="285854"/>
                  <a:pt x="108870" y="292263"/>
                  <a:pt x="105254" y="298507"/>
                </a:cubicBezTo>
                <a:lnTo>
                  <a:pt x="242800" y="298507"/>
                </a:lnTo>
                <a:lnTo>
                  <a:pt x="242800" y="362843"/>
                </a:lnTo>
                <a:lnTo>
                  <a:pt x="0" y="362843"/>
                </a:lnTo>
                <a:cubicBezTo>
                  <a:pt x="2630" y="338522"/>
                  <a:pt x="10518" y="315475"/>
                  <a:pt x="23664" y="293701"/>
                </a:cubicBezTo>
                <a:cubicBezTo>
                  <a:pt x="36811" y="271927"/>
                  <a:pt x="62775" y="243046"/>
                  <a:pt x="101557" y="207057"/>
                </a:cubicBezTo>
                <a:cubicBezTo>
                  <a:pt x="132780" y="177971"/>
                  <a:pt x="151924" y="158251"/>
                  <a:pt x="158991" y="147898"/>
                </a:cubicBezTo>
                <a:cubicBezTo>
                  <a:pt x="168522" y="133601"/>
                  <a:pt x="173287" y="119469"/>
                  <a:pt x="173287" y="105501"/>
                </a:cubicBezTo>
                <a:cubicBezTo>
                  <a:pt x="173287" y="90053"/>
                  <a:pt x="169138" y="78181"/>
                  <a:pt x="160839" y="69882"/>
                </a:cubicBezTo>
                <a:cubicBezTo>
                  <a:pt x="152541" y="61583"/>
                  <a:pt x="141079" y="57434"/>
                  <a:pt x="126453" y="57434"/>
                </a:cubicBezTo>
                <a:cubicBezTo>
                  <a:pt x="111992" y="57434"/>
                  <a:pt x="100489" y="61789"/>
                  <a:pt x="91944" y="70498"/>
                </a:cubicBezTo>
                <a:cubicBezTo>
                  <a:pt x="83398" y="79208"/>
                  <a:pt x="78468" y="93669"/>
                  <a:pt x="77154" y="113881"/>
                </a:cubicBezTo>
                <a:lnTo>
                  <a:pt x="8135" y="106980"/>
                </a:lnTo>
                <a:cubicBezTo>
                  <a:pt x="12243" y="68855"/>
                  <a:pt x="25143" y="41494"/>
                  <a:pt x="46835" y="24896"/>
                </a:cubicBezTo>
                <a:cubicBezTo>
                  <a:pt x="68526" y="8299"/>
                  <a:pt x="95641" y="0"/>
                  <a:pt x="128179" y="0"/>
                </a:cubicBezTo>
                <a:close/>
              </a:path>
            </a:pathLst>
          </a:custGeom>
          <a:noFill/>
          <a:ln w="31750">
            <a:solidFill>
              <a:srgbClr val="F651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="" xmlns:a16="http://schemas.microsoft.com/office/drawing/2014/main" id="{B21A55FB-8E34-447F-8471-1B09EDE20E0E}"/>
              </a:ext>
            </a:extLst>
          </p:cNvPr>
          <p:cNvSpPr/>
          <p:nvPr/>
        </p:nvSpPr>
        <p:spPr>
          <a:xfrm>
            <a:off x="4678807" y="399442"/>
            <a:ext cx="479224" cy="736547"/>
          </a:xfrm>
          <a:custGeom>
            <a:avLst/>
            <a:gdLst/>
            <a:ahLst/>
            <a:cxnLst/>
            <a:rect l="l" t="t" r="r" b="b"/>
            <a:pathLst>
              <a:path w="240088" h="369005">
                <a:moveTo>
                  <a:pt x="116593" y="0"/>
                </a:moveTo>
                <a:cubicBezTo>
                  <a:pt x="150610" y="0"/>
                  <a:pt x="177889" y="10846"/>
                  <a:pt x="198430" y="32538"/>
                </a:cubicBezTo>
                <a:cubicBezTo>
                  <a:pt x="215356" y="50285"/>
                  <a:pt x="223819" y="70334"/>
                  <a:pt x="223819" y="92683"/>
                </a:cubicBezTo>
                <a:cubicBezTo>
                  <a:pt x="223819" y="124399"/>
                  <a:pt x="206482" y="149706"/>
                  <a:pt x="171808" y="168604"/>
                </a:cubicBezTo>
                <a:cubicBezTo>
                  <a:pt x="192514" y="173041"/>
                  <a:pt x="209071" y="182983"/>
                  <a:pt x="221477" y="198430"/>
                </a:cubicBezTo>
                <a:cubicBezTo>
                  <a:pt x="233884" y="213877"/>
                  <a:pt x="240088" y="232529"/>
                  <a:pt x="240088" y="254385"/>
                </a:cubicBezTo>
                <a:cubicBezTo>
                  <a:pt x="240088" y="286100"/>
                  <a:pt x="228503" y="313133"/>
                  <a:pt x="205332" y="335482"/>
                </a:cubicBezTo>
                <a:cubicBezTo>
                  <a:pt x="182161" y="357831"/>
                  <a:pt x="153321" y="369005"/>
                  <a:pt x="118812" y="369005"/>
                </a:cubicBezTo>
                <a:cubicBezTo>
                  <a:pt x="86110" y="369005"/>
                  <a:pt x="58995" y="359597"/>
                  <a:pt x="37468" y="340782"/>
                </a:cubicBezTo>
                <a:cubicBezTo>
                  <a:pt x="15940" y="321966"/>
                  <a:pt x="3451" y="297357"/>
                  <a:pt x="0" y="266956"/>
                </a:cubicBezTo>
                <a:lnTo>
                  <a:pt x="67047" y="258821"/>
                </a:lnTo>
                <a:cubicBezTo>
                  <a:pt x="69184" y="275912"/>
                  <a:pt x="74935" y="288976"/>
                  <a:pt x="84302" y="298014"/>
                </a:cubicBezTo>
                <a:cubicBezTo>
                  <a:pt x="93669" y="307053"/>
                  <a:pt x="105008" y="311572"/>
                  <a:pt x="118319" y="311572"/>
                </a:cubicBezTo>
                <a:cubicBezTo>
                  <a:pt x="132615" y="311572"/>
                  <a:pt x="144653" y="306149"/>
                  <a:pt x="154430" y="295303"/>
                </a:cubicBezTo>
                <a:cubicBezTo>
                  <a:pt x="164208" y="284457"/>
                  <a:pt x="169097" y="269832"/>
                  <a:pt x="169097" y="251427"/>
                </a:cubicBezTo>
                <a:cubicBezTo>
                  <a:pt x="169097" y="234007"/>
                  <a:pt x="164414" y="220204"/>
                  <a:pt x="155047" y="210015"/>
                </a:cubicBezTo>
                <a:cubicBezTo>
                  <a:pt x="145680" y="199827"/>
                  <a:pt x="134259" y="194732"/>
                  <a:pt x="120784" y="194732"/>
                </a:cubicBezTo>
                <a:cubicBezTo>
                  <a:pt x="111910" y="194732"/>
                  <a:pt x="101310" y="196458"/>
                  <a:pt x="88986" y="199909"/>
                </a:cubicBezTo>
                <a:lnTo>
                  <a:pt x="96627" y="143461"/>
                </a:lnTo>
                <a:cubicBezTo>
                  <a:pt x="115361" y="143954"/>
                  <a:pt x="129658" y="139887"/>
                  <a:pt x="139517" y="131259"/>
                </a:cubicBezTo>
                <a:cubicBezTo>
                  <a:pt x="149377" y="122632"/>
                  <a:pt x="154307" y="111170"/>
                  <a:pt x="154307" y="96873"/>
                </a:cubicBezTo>
                <a:cubicBezTo>
                  <a:pt x="154307" y="84713"/>
                  <a:pt x="150692" y="75017"/>
                  <a:pt x="143461" y="67787"/>
                </a:cubicBezTo>
                <a:cubicBezTo>
                  <a:pt x="136231" y="60556"/>
                  <a:pt x="126617" y="56941"/>
                  <a:pt x="114621" y="56941"/>
                </a:cubicBezTo>
                <a:cubicBezTo>
                  <a:pt x="102789" y="56941"/>
                  <a:pt x="92683" y="61049"/>
                  <a:pt x="84302" y="69266"/>
                </a:cubicBezTo>
                <a:cubicBezTo>
                  <a:pt x="75921" y="77482"/>
                  <a:pt x="70827" y="89478"/>
                  <a:pt x="69019" y="105254"/>
                </a:cubicBezTo>
                <a:lnTo>
                  <a:pt x="5177" y="94408"/>
                </a:lnTo>
                <a:cubicBezTo>
                  <a:pt x="9614" y="72552"/>
                  <a:pt x="16310" y="55092"/>
                  <a:pt x="25266" y="42028"/>
                </a:cubicBezTo>
                <a:cubicBezTo>
                  <a:pt x="34222" y="28963"/>
                  <a:pt x="46711" y="18693"/>
                  <a:pt x="62734" y="11216"/>
                </a:cubicBezTo>
                <a:cubicBezTo>
                  <a:pt x="78756" y="3739"/>
                  <a:pt x="96709" y="0"/>
                  <a:pt x="116593" y="0"/>
                </a:cubicBezTo>
                <a:close/>
              </a:path>
            </a:pathLst>
          </a:cu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63580">
            <a:off x="9750552" y="2941643"/>
            <a:ext cx="2920164" cy="1558275"/>
          </a:xfrm>
          <a:prstGeom prst="rect">
            <a:avLst/>
          </a:prstGeom>
        </p:spPr>
      </p:pic>
      <p:sp>
        <p:nvSpPr>
          <p:cNvPr id="54" name="Rounded Rectangle 4">
            <a:extLst>
              <a:ext uri="{FF2B5EF4-FFF2-40B4-BE49-F238E27FC236}">
                <a16:creationId xmlns:a16="http://schemas.microsoft.com/office/drawing/2014/main" xmlns="" id="{605DDDF4-CEE0-4662-83EA-F6B554F22E8B}"/>
              </a:ext>
            </a:extLst>
          </p:cNvPr>
          <p:cNvSpPr/>
          <p:nvPr/>
        </p:nvSpPr>
        <p:spPr>
          <a:xfrm>
            <a:off x="231394" y="4108775"/>
            <a:ext cx="1868756" cy="13155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Garamond" panose="02020404030301010803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51E0859-77D5-47F4-BDF1-120EA1A25A26}"/>
              </a:ext>
            </a:extLst>
          </p:cNvPr>
          <p:cNvSpPr txBox="1"/>
          <p:nvPr/>
        </p:nvSpPr>
        <p:spPr>
          <a:xfrm>
            <a:off x="223007" y="4529246"/>
            <a:ext cx="1939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Национална</a:t>
            </a:r>
            <a:r>
              <a:rPr lang="sr-Latn-RS" altLang="ko-KR" sz="140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 </a:t>
            </a:r>
            <a:r>
              <a:rPr lang="ru-RU" altLang="ko-KR" sz="140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економија </a:t>
            </a:r>
            <a:endParaRPr lang="ru-RU" altLang="ko-KR" sz="140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Математика </a:t>
            </a:r>
          </a:p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Економске доктрине</a:t>
            </a:r>
            <a:endParaRPr lang="ru-RU" altLang="ko-KR" sz="1400" dirty="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9746F328-723D-4CF8-A55A-90AA18910975}"/>
              </a:ext>
            </a:extLst>
          </p:cNvPr>
          <p:cNvSpPr txBox="1"/>
          <p:nvPr/>
        </p:nvSpPr>
        <p:spPr>
          <a:xfrm>
            <a:off x="329427" y="4159914"/>
            <a:ext cx="158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ko-KR" b="1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Izborni</a:t>
            </a:r>
            <a:r>
              <a:rPr lang="sr-Cyrl-RS" altLang="ko-KR" b="1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 (1)</a:t>
            </a:r>
            <a:endParaRPr lang="ko-KR" altLang="en-US" b="1" dirty="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sp>
        <p:nvSpPr>
          <p:cNvPr id="57" name="Rounded Rectangle 4">
            <a:extLst>
              <a:ext uri="{FF2B5EF4-FFF2-40B4-BE49-F238E27FC236}">
                <a16:creationId xmlns:a16="http://schemas.microsoft.com/office/drawing/2014/main" xmlns="" id="{7C2FDE26-3ABE-49DF-AF03-E7DD61B24E36}"/>
              </a:ext>
            </a:extLst>
          </p:cNvPr>
          <p:cNvSpPr/>
          <p:nvPr/>
        </p:nvSpPr>
        <p:spPr>
          <a:xfrm>
            <a:off x="3389442" y="3703054"/>
            <a:ext cx="2396203" cy="23522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Rounded Rectangle 8">
            <a:extLst>
              <a:ext uri="{FF2B5EF4-FFF2-40B4-BE49-F238E27FC236}">
                <a16:creationId xmlns:a16="http://schemas.microsoft.com/office/drawing/2014/main" xmlns="" id="{12249299-34A1-4713-9E97-58BDEE890A83}"/>
              </a:ext>
            </a:extLst>
          </p:cNvPr>
          <p:cNvSpPr/>
          <p:nvPr/>
        </p:nvSpPr>
        <p:spPr>
          <a:xfrm>
            <a:off x="6733888" y="3500360"/>
            <a:ext cx="3078942" cy="3036492"/>
          </a:xfrm>
          <a:prstGeom prst="roundRect">
            <a:avLst/>
          </a:prstGeom>
          <a:solidFill>
            <a:srgbClr val="D4E3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altLang="ko-KR" sz="140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="" xmlns:a16="http://schemas.microsoft.com/office/drawing/2014/main" id="{48E3347B-3247-42DD-A2D6-5DDE8C438D1A}"/>
              </a:ext>
            </a:extLst>
          </p:cNvPr>
          <p:cNvGrpSpPr/>
          <p:nvPr/>
        </p:nvGrpSpPr>
        <p:grpSpPr>
          <a:xfrm>
            <a:off x="3499124" y="1395567"/>
            <a:ext cx="2838591" cy="5195758"/>
            <a:chOff x="4562427" y="2006740"/>
            <a:chExt cx="1775632" cy="2430228"/>
          </a:xfrm>
        </p:grpSpPr>
        <p:sp>
          <p:nvSpPr>
            <p:cNvPr id="72" name="Text Placeholder 2">
              <a:extLst>
                <a:ext uri="{FF2B5EF4-FFF2-40B4-BE49-F238E27FC236}">
                  <a16:creationId xmlns="" xmlns:a16="http://schemas.microsoft.com/office/drawing/2014/main" id="{B4C86D1B-5E80-49C6-ABE8-D96A253581A6}"/>
                </a:ext>
              </a:extLst>
            </p:cNvPr>
            <p:cNvSpPr txBox="1">
              <a:spLocks/>
            </p:cNvSpPr>
            <p:nvPr/>
          </p:nvSpPr>
          <p:spPr>
            <a:xfrm>
              <a:off x="4562427" y="2232990"/>
              <a:ext cx="1775632" cy="220397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Управљање људским ресурсима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Информатика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Економија јавног сектора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Аграрни менаџмент  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Индустријски менаџмент 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Пословно планирање</a:t>
              </a:r>
            </a:p>
            <a:p>
              <a:pPr marL="0" indent="0" algn="ctr">
                <a:spcBef>
                  <a:spcPts val="0"/>
                </a:spcBef>
                <a:buNone/>
              </a:pPr>
              <a:endParaRPr lang="ko-KR" altLang="en-US" sz="1400" dirty="0">
                <a:latin typeface="Garamond" panose="02020404030301010803" pitchFamily="18" charset="0"/>
                <a:cs typeface="Arial" pitchFamily="34" charset="0"/>
              </a:endParaRPr>
            </a:p>
            <a:p>
              <a:pPr marL="0" indent="0" algn="ctr">
                <a:spcBef>
                  <a:spcPts val="0"/>
                </a:spcBef>
                <a:buNone/>
              </a:pPr>
              <a:endParaRPr lang="en-US" altLang="ko-KR" sz="1400" dirty="0">
                <a:latin typeface="Garamond" panose="02020404030301010803" pitchFamily="18" charset="0"/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39129660-F406-4AEF-BAC4-C1E9791B6A4D}"/>
                </a:ext>
              </a:extLst>
            </p:cNvPr>
            <p:cNvSpPr txBox="1"/>
            <p:nvPr/>
          </p:nvSpPr>
          <p:spPr>
            <a:xfrm>
              <a:off x="4631302" y="2006740"/>
              <a:ext cx="1538611" cy="1871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sr-Cyrl-RS" altLang="ko-KR" sz="2000" b="1" smtClean="0">
                  <a:solidFill>
                    <a:srgbClr val="002060"/>
                  </a:solidFill>
                  <a:latin typeface="Garamond" panose="02020404030301010803" pitchFamily="18" charset="0"/>
                  <a:cs typeface="Arial" pitchFamily="34" charset="0"/>
                </a:rPr>
                <a:t>Обавезни </a:t>
              </a:r>
              <a:endParaRPr lang="ko-KR" altLang="en-US" sz="2000" b="1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51E0859-77D5-47F4-BDF1-120EA1A25A26}"/>
              </a:ext>
            </a:extLst>
          </p:cNvPr>
          <p:cNvSpPr txBox="1"/>
          <p:nvPr/>
        </p:nvSpPr>
        <p:spPr>
          <a:xfrm>
            <a:off x="3508916" y="4124756"/>
            <a:ext cx="23496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Међународна економија </a:t>
            </a:r>
          </a:p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Међународни маркетинг </a:t>
            </a:r>
          </a:p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Политичка економија јавног управљања  </a:t>
            </a:r>
            <a:endParaRPr lang="ru-RU" altLang="ko-KR" sz="1400" smtClean="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  <a:p>
            <a:r>
              <a:rPr lang="ru-RU" altLang="ko-KR" sz="140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Теорија </a:t>
            </a:r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и политика цена </a:t>
            </a:r>
          </a:p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Монетарна економија </a:t>
            </a:r>
          </a:p>
          <a:p>
            <a:r>
              <a:rPr lang="ru-RU" altLang="ko-KR" sz="140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Менаџмент у туризму и хотелијерству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9746F328-723D-4CF8-A55A-90AA18910975}"/>
              </a:ext>
            </a:extLst>
          </p:cNvPr>
          <p:cNvSpPr txBox="1"/>
          <p:nvPr/>
        </p:nvSpPr>
        <p:spPr>
          <a:xfrm>
            <a:off x="3924473" y="3739443"/>
            <a:ext cx="158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ko-KR" b="1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Izborni</a:t>
            </a:r>
            <a:r>
              <a:rPr lang="sr-Cyrl-RS" altLang="ko-KR" b="1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 (2)</a:t>
            </a:r>
            <a:endParaRPr lang="ko-KR" altLang="en-US" b="1" dirty="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48E3347B-3247-42DD-A2D6-5DDE8C438D1A}"/>
              </a:ext>
            </a:extLst>
          </p:cNvPr>
          <p:cNvGrpSpPr/>
          <p:nvPr/>
        </p:nvGrpSpPr>
        <p:grpSpPr>
          <a:xfrm>
            <a:off x="7150708" y="1418483"/>
            <a:ext cx="2569787" cy="5195758"/>
            <a:chOff x="4562427" y="2006740"/>
            <a:chExt cx="1607486" cy="2430228"/>
          </a:xfrm>
        </p:grpSpPr>
        <p:sp>
          <p:nvSpPr>
            <p:cNvPr id="77" name="Text Placeholder 2">
              <a:extLst>
                <a:ext uri="{FF2B5EF4-FFF2-40B4-BE49-F238E27FC236}">
                  <a16:creationId xmlns="" xmlns:a16="http://schemas.microsoft.com/office/drawing/2014/main" id="{B4C86D1B-5E80-49C6-ABE8-D96A253581A6}"/>
                </a:ext>
              </a:extLst>
            </p:cNvPr>
            <p:cNvSpPr txBox="1">
              <a:spLocks/>
            </p:cNvSpPr>
            <p:nvPr/>
          </p:nvSpPr>
          <p:spPr>
            <a:xfrm>
              <a:off x="4562427" y="2232990"/>
              <a:ext cx="1429747" cy="220397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Пословне финансије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Управљање производњом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Привредно право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ru-RU" sz="1400">
                  <a:solidFill>
                    <a:srgbClr val="002060"/>
                  </a:solidFill>
                  <a:latin typeface="Garamond" panose="02020404030301010803" pitchFamily="18" charset="0"/>
                </a:rPr>
                <a:t>Управљање интелектуалним капиталом</a:t>
              </a:r>
            </a:p>
            <a:p>
              <a:pPr marL="0" indent="0" algn="ctr">
                <a:spcBef>
                  <a:spcPts val="0"/>
                </a:spcBef>
                <a:buNone/>
              </a:pPr>
              <a:endParaRPr lang="ko-KR" altLang="en-US" sz="1400" dirty="0">
                <a:latin typeface="Garamond" panose="02020404030301010803" pitchFamily="18" charset="0"/>
                <a:cs typeface="Arial" pitchFamily="34" charset="0"/>
              </a:endParaRPr>
            </a:p>
            <a:p>
              <a:pPr marL="0" indent="0" algn="ctr">
                <a:spcBef>
                  <a:spcPts val="0"/>
                </a:spcBef>
                <a:buNone/>
              </a:pPr>
              <a:endParaRPr lang="en-US" altLang="ko-KR" sz="1400" dirty="0">
                <a:latin typeface="Garamond" panose="02020404030301010803" pitchFamily="18" charset="0"/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39129660-F406-4AEF-BAC4-C1E9791B6A4D}"/>
                </a:ext>
              </a:extLst>
            </p:cNvPr>
            <p:cNvSpPr txBox="1"/>
            <p:nvPr/>
          </p:nvSpPr>
          <p:spPr>
            <a:xfrm>
              <a:off x="4631302" y="2006740"/>
              <a:ext cx="1538611" cy="1871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sr-Cyrl-RS" altLang="ko-KR" sz="2000" b="1" smtClean="0">
                  <a:solidFill>
                    <a:srgbClr val="002060"/>
                  </a:solidFill>
                  <a:latin typeface="Garamond" panose="02020404030301010803" pitchFamily="18" charset="0"/>
                  <a:cs typeface="Arial" pitchFamily="34" charset="0"/>
                </a:rPr>
                <a:t>Обавезни </a:t>
              </a:r>
              <a:endParaRPr lang="ko-KR" altLang="en-US" sz="2000" b="1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9746F328-723D-4CF8-A55A-90AA18910975}"/>
              </a:ext>
            </a:extLst>
          </p:cNvPr>
          <p:cNvSpPr txBox="1"/>
          <p:nvPr/>
        </p:nvSpPr>
        <p:spPr>
          <a:xfrm>
            <a:off x="7150708" y="3494599"/>
            <a:ext cx="1583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ko-KR" b="1" dirty="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Izborni</a:t>
            </a:r>
            <a:r>
              <a:rPr lang="sr-Cyrl-RS" altLang="ko-KR" b="1" dirty="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 (4)</a:t>
            </a:r>
          </a:p>
          <a:p>
            <a:endParaRPr lang="ko-KR" altLang="en-US" b="1" dirty="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98014" y="3859196"/>
            <a:ext cx="28811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Операциона истраживања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Електронско пословање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Маркетинг комуницирање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Финансијска и актуарска математика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Понашање потрошача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Буџетско рачуноводство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Банкарски менаџмент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Економске функције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Корпоративно управљање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Управљање каналима дистрибуције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Теорија и анализа биланса </a:t>
            </a:r>
          </a:p>
          <a:p>
            <a:pPr lvl="0"/>
            <a:r>
              <a:rPr lang="ru-RU" altLang="ko-KR" sz="1400" dirty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Менаџмент у спољној трговини</a:t>
            </a:r>
          </a:p>
        </p:txBody>
      </p:sp>
      <p:sp>
        <p:nvSpPr>
          <p:cNvPr id="80" name="Freeform: Shape 64">
            <a:extLst>
              <a:ext uri="{FF2B5EF4-FFF2-40B4-BE49-F238E27FC236}">
                <a16:creationId xmlns="" xmlns:a16="http://schemas.microsoft.com/office/drawing/2014/main" id="{CF0B81EA-4B96-4800-9F00-D6F6E62CE7BA}"/>
              </a:ext>
            </a:extLst>
          </p:cNvPr>
          <p:cNvSpPr/>
          <p:nvPr/>
        </p:nvSpPr>
        <p:spPr>
          <a:xfrm>
            <a:off x="8109814" y="411742"/>
            <a:ext cx="518584" cy="724247"/>
          </a:xfrm>
          <a:custGeom>
            <a:avLst/>
            <a:gdLst/>
            <a:ahLst/>
            <a:cxnLst/>
            <a:rect l="l" t="t" r="r" b="b"/>
            <a:pathLst>
              <a:path w="259807" h="362843">
                <a:moveTo>
                  <a:pt x="147898" y="105747"/>
                </a:moveTo>
                <a:lnTo>
                  <a:pt x="64829" y="229242"/>
                </a:lnTo>
                <a:lnTo>
                  <a:pt x="147898" y="229242"/>
                </a:lnTo>
                <a:close/>
                <a:moveTo>
                  <a:pt x="156772" y="0"/>
                </a:moveTo>
                <a:lnTo>
                  <a:pt x="214945" y="0"/>
                </a:lnTo>
                <a:lnTo>
                  <a:pt x="214945" y="229242"/>
                </a:lnTo>
                <a:lnTo>
                  <a:pt x="259807" y="229242"/>
                </a:lnTo>
                <a:lnTo>
                  <a:pt x="259807" y="290127"/>
                </a:lnTo>
                <a:lnTo>
                  <a:pt x="214945" y="290127"/>
                </a:lnTo>
                <a:lnTo>
                  <a:pt x="214945" y="362843"/>
                </a:lnTo>
                <a:lnTo>
                  <a:pt x="147898" y="362843"/>
                </a:lnTo>
                <a:lnTo>
                  <a:pt x="147898" y="290127"/>
                </a:lnTo>
                <a:lnTo>
                  <a:pt x="0" y="290127"/>
                </a:lnTo>
                <a:lnTo>
                  <a:pt x="0" y="229488"/>
                </a:lnTo>
                <a:close/>
              </a:path>
            </a:pathLst>
          </a:cu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 animBg="1"/>
      <p:bldP spid="74" grpId="0"/>
      <p:bldP spid="75" grpId="0"/>
      <p:bldP spid="79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E90284A-428C-45D3-8D20-CE00E1205944}"/>
              </a:ext>
            </a:extLst>
          </p:cNvPr>
          <p:cNvGrpSpPr/>
          <p:nvPr/>
        </p:nvGrpSpPr>
        <p:grpSpPr>
          <a:xfrm>
            <a:off x="5666910" y="1826014"/>
            <a:ext cx="4222158" cy="1761794"/>
            <a:chOff x="3293991" y="401113"/>
            <a:chExt cx="4612985" cy="1761794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3A00DE09-C160-4701-B238-A7BED212C53E}"/>
                </a:ext>
              </a:extLst>
            </p:cNvPr>
            <p:cNvSpPr txBox="1"/>
            <p:nvPr/>
          </p:nvSpPr>
          <p:spPr>
            <a:xfrm>
              <a:off x="6442066" y="468155"/>
              <a:ext cx="14649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altLang="ko-KR" sz="1600" b="1" smtClean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rPr>
                <a:t>Послове</a:t>
              </a:r>
              <a:endParaRPr lang="ko-KR" altLang="en-US" sz="1600" b="1" dirty="0">
                <a:solidFill>
                  <a:schemeClr val="bg1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3AEE7B88-C122-4EA1-A6D8-3F1B1BA250E5}"/>
                </a:ext>
              </a:extLst>
            </p:cNvPr>
            <p:cNvGrpSpPr/>
            <p:nvPr/>
          </p:nvGrpSpPr>
          <p:grpSpPr>
            <a:xfrm>
              <a:off x="3293991" y="401113"/>
              <a:ext cx="2802009" cy="1761794"/>
              <a:chOff x="5744115" y="752806"/>
              <a:chExt cx="2802009" cy="1761794"/>
            </a:xfrm>
          </p:grpSpPr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33FE7438-DCE6-4706-8A93-F0CA9D44EB0D}"/>
                  </a:ext>
                </a:extLst>
              </p:cNvPr>
              <p:cNvSpPr/>
              <p:nvPr/>
            </p:nvSpPr>
            <p:spPr>
              <a:xfrm>
                <a:off x="6031523" y="931985"/>
                <a:ext cx="2514601" cy="1582615"/>
              </a:xfrm>
              <a:prstGeom prst="rect">
                <a:avLst/>
              </a:prstGeom>
              <a:solidFill>
                <a:srgbClr val="EAB537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="" xmlns:a16="http://schemas.microsoft.com/office/drawing/2014/main" id="{452E651B-0826-4A1C-9BA5-47ECC2B0A2CE}"/>
                  </a:ext>
                </a:extLst>
              </p:cNvPr>
              <p:cNvSpPr/>
              <p:nvPr/>
            </p:nvSpPr>
            <p:spPr>
              <a:xfrm>
                <a:off x="5776849" y="752806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CCA3B900-D0BA-4DA6-A7FD-BD43B755BB66}"/>
                  </a:ext>
                </a:extLst>
              </p:cNvPr>
              <p:cNvSpPr txBox="1"/>
              <p:nvPr/>
            </p:nvSpPr>
            <p:spPr>
              <a:xfrm>
                <a:off x="5744115" y="781580"/>
                <a:ext cx="14649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altLang="ko-KR" sz="1600" b="1" smtClean="0">
                    <a:solidFill>
                      <a:schemeClr val="bg1"/>
                    </a:solidFill>
                    <a:latin typeface="Garamond" panose="02020404030301010803" pitchFamily="18" charset="0"/>
                    <a:cs typeface="Arial" pitchFamily="34" charset="0"/>
                  </a:rPr>
                  <a:t>Послове</a:t>
                </a:r>
                <a:endParaRPr lang="ko-KR" altLang="en-US" sz="1600" b="1" dirty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F81DE0CE-F470-4862-A864-FAB1DED7070B}"/>
                  </a:ext>
                </a:extLst>
              </p:cNvPr>
              <p:cNvSpPr txBox="1"/>
              <p:nvPr/>
            </p:nvSpPr>
            <p:spPr>
              <a:xfrm>
                <a:off x="6080014" y="1219970"/>
                <a:ext cx="232339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altLang="ko-KR">
                    <a:solidFill>
                      <a:schemeClr val="bg1"/>
                    </a:solidFill>
                    <a:latin typeface="Garamond" panose="02020404030301010803" pitchFamily="18" charset="0"/>
                    <a:cs typeface="Arial" pitchFamily="34" charset="0"/>
                  </a:rPr>
                  <a:t>планирања, организовања, вођења и контроле пословних процеса</a:t>
                </a:r>
                <a:endParaRPr lang="en-US" altLang="ko-KR" dirty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6564BDB0-4914-49C5-B0C1-9F59FCB3E4D1}"/>
              </a:ext>
            </a:extLst>
          </p:cNvPr>
          <p:cNvGrpSpPr/>
          <p:nvPr/>
        </p:nvGrpSpPr>
        <p:grpSpPr>
          <a:xfrm>
            <a:off x="6555033" y="4219544"/>
            <a:ext cx="5200894" cy="1365403"/>
            <a:chOff x="6383214" y="2450892"/>
            <a:chExt cx="5316416" cy="1365403"/>
          </a:xfrm>
        </p:grpSpPr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E3FA136B-8282-40B8-8522-DB84C586B060}"/>
                </a:ext>
              </a:extLst>
            </p:cNvPr>
            <p:cNvGrpSpPr/>
            <p:nvPr/>
          </p:nvGrpSpPr>
          <p:grpSpPr>
            <a:xfrm>
              <a:off x="9185029" y="2450892"/>
              <a:ext cx="2514601" cy="1365403"/>
              <a:chOff x="6031523" y="778095"/>
              <a:chExt cx="2514601" cy="1365403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1369A46F-B4E2-4058-B44B-39DFD38F0A42}"/>
                  </a:ext>
                </a:extLst>
              </p:cNvPr>
              <p:cNvSpPr/>
              <p:nvPr/>
            </p:nvSpPr>
            <p:spPr>
              <a:xfrm>
                <a:off x="6383216" y="931986"/>
                <a:ext cx="2162908" cy="1211512"/>
              </a:xfrm>
              <a:prstGeom prst="rect">
                <a:avLst/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="" xmlns:a16="http://schemas.microsoft.com/office/drawing/2014/main" id="{30B79454-C3D5-4E15-96D7-04C6DC1D3892}"/>
                  </a:ext>
                </a:extLst>
              </p:cNvPr>
              <p:cNvSpPr/>
              <p:nvPr/>
            </p:nvSpPr>
            <p:spPr>
              <a:xfrm>
                <a:off x="6031523" y="778095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14113D4B-3C83-4A69-99EE-CB3A3E5DFA13}"/>
                  </a:ext>
                </a:extLst>
              </p:cNvPr>
              <p:cNvSpPr txBox="1"/>
              <p:nvPr/>
            </p:nvSpPr>
            <p:spPr>
              <a:xfrm>
                <a:off x="6149228" y="819848"/>
                <a:ext cx="14649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altLang="ko-KR" sz="1600" b="1" smtClean="0">
                    <a:solidFill>
                      <a:schemeClr val="bg1"/>
                    </a:solidFill>
                    <a:latin typeface="Garamond" panose="02020404030301010803" pitchFamily="18" charset="0"/>
                    <a:cs typeface="Arial" pitchFamily="34" charset="0"/>
                  </a:rPr>
                  <a:t>Послове</a:t>
                </a:r>
                <a:endParaRPr lang="ko-KR" altLang="en-US" sz="1600" b="1" dirty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02881F6F-E6DA-404C-9E4D-AB816B937899}"/>
                  </a:ext>
                </a:extLst>
              </p:cNvPr>
              <p:cNvSpPr txBox="1"/>
              <p:nvPr/>
            </p:nvSpPr>
            <p:spPr>
              <a:xfrm>
                <a:off x="6431086" y="1281514"/>
                <a:ext cx="1877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altLang="ko-KR">
                    <a:solidFill>
                      <a:schemeClr val="bg1"/>
                    </a:solidFill>
                    <a:latin typeface="Garamond" panose="02020404030301010803" pitchFamily="18" charset="0"/>
                    <a:cs typeface="Arial" pitchFamily="34" charset="0"/>
                  </a:rPr>
                  <a:t>управљања пројектима</a:t>
                </a:r>
                <a:endParaRPr lang="en-US" altLang="ko-KR" dirty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7236FA4A-335C-4076-B045-76E1B18EFECE}"/>
                </a:ext>
              </a:extLst>
            </p:cNvPr>
            <p:cNvGrpSpPr/>
            <p:nvPr/>
          </p:nvGrpSpPr>
          <p:grpSpPr>
            <a:xfrm>
              <a:off x="6383214" y="2450892"/>
              <a:ext cx="2514601" cy="1365403"/>
              <a:chOff x="6031523" y="778095"/>
              <a:chExt cx="2514601" cy="1365403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id="{BD0FDB85-5E4E-4D71-85A3-9C03735862FF}"/>
                  </a:ext>
                </a:extLst>
              </p:cNvPr>
              <p:cNvSpPr/>
              <p:nvPr/>
            </p:nvSpPr>
            <p:spPr>
              <a:xfrm>
                <a:off x="6383216" y="931985"/>
                <a:ext cx="2162908" cy="1211513"/>
              </a:xfrm>
              <a:prstGeom prst="rect">
                <a:avLst/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="" xmlns:a16="http://schemas.microsoft.com/office/drawing/2014/main" id="{4963678B-7B2E-4175-964B-03A2124DD95F}"/>
                  </a:ext>
                </a:extLst>
              </p:cNvPr>
              <p:cNvSpPr/>
              <p:nvPr/>
            </p:nvSpPr>
            <p:spPr>
              <a:xfrm>
                <a:off x="6031523" y="778095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90000"/>
                  <a:lumOff val="1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C2EF10E8-735D-4FA8-A06E-B7CFB44BBA70}"/>
                  </a:ext>
                </a:extLst>
              </p:cNvPr>
              <p:cNvSpPr txBox="1"/>
              <p:nvPr/>
            </p:nvSpPr>
            <p:spPr>
              <a:xfrm>
                <a:off x="6090375" y="819848"/>
                <a:ext cx="14649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altLang="ko-KR" sz="1600" b="1" smtClean="0">
                    <a:solidFill>
                      <a:schemeClr val="bg1"/>
                    </a:solidFill>
                    <a:latin typeface="Garamond" panose="02020404030301010803" pitchFamily="18" charset="0"/>
                    <a:cs typeface="Arial" pitchFamily="34" charset="0"/>
                  </a:rPr>
                  <a:t>Послове</a:t>
                </a:r>
                <a:endParaRPr lang="ko-KR" altLang="en-US" sz="1600" b="1" dirty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B00CD8FE-6FB1-4F2F-AB86-C1D8F2C9C384}"/>
                  </a:ext>
                </a:extLst>
              </p:cNvPr>
              <p:cNvSpPr txBox="1"/>
              <p:nvPr/>
            </p:nvSpPr>
            <p:spPr>
              <a:xfrm>
                <a:off x="6525936" y="1219970"/>
                <a:ext cx="1877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altLang="ko-KR">
                    <a:solidFill>
                      <a:schemeClr val="bg1"/>
                    </a:solidFill>
                    <a:latin typeface="Garamond" panose="02020404030301010803" pitchFamily="18" charset="0"/>
                    <a:cs typeface="Arial" pitchFamily="34" charset="0"/>
                  </a:rPr>
                  <a:t>управљања квалитетом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D0E21129-D76B-4BF2-B4FE-953F957C6814}"/>
              </a:ext>
            </a:extLst>
          </p:cNvPr>
          <p:cNvGrpSpPr/>
          <p:nvPr/>
        </p:nvGrpSpPr>
        <p:grpSpPr>
          <a:xfrm>
            <a:off x="8842187" y="1288631"/>
            <a:ext cx="2514601" cy="2171611"/>
            <a:chOff x="6031523" y="778095"/>
            <a:chExt cx="2514601" cy="2171611"/>
          </a:xfrm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142CB9C6-5BFF-4C0C-97B1-FE41313073ED}"/>
                </a:ext>
              </a:extLst>
            </p:cNvPr>
            <p:cNvSpPr/>
            <p:nvPr/>
          </p:nvSpPr>
          <p:spPr>
            <a:xfrm>
              <a:off x="6383216" y="931986"/>
              <a:ext cx="2162908" cy="2017720"/>
            </a:xfrm>
            <a:prstGeom prst="rect">
              <a:avLst/>
            </a:prstGeom>
            <a:solidFill>
              <a:srgbClr val="7FB800">
                <a:alpha val="7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="" xmlns:a16="http://schemas.microsoft.com/office/drawing/2014/main" id="{51D933E4-F46D-499F-B5F5-092EC4361A1A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A7B1828B-35B7-4FCE-B416-D90105F5A13F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338554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altLang="ko-KR" sz="1600" b="1" smtClean="0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rPr>
                <a:t>Послове</a:t>
              </a:r>
              <a:endParaRPr lang="ko-KR" altLang="en-US" sz="1600" b="1" dirty="0">
                <a:solidFill>
                  <a:schemeClr val="bg1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AB069207-B28D-462D-88AA-3CE27DF9B9C7}"/>
                </a:ext>
              </a:extLst>
            </p:cNvPr>
            <p:cNvSpPr txBox="1"/>
            <p:nvPr/>
          </p:nvSpPr>
          <p:spPr>
            <a:xfrm>
              <a:off x="6525936" y="1219970"/>
              <a:ext cx="18774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>
                  <a:solidFill>
                    <a:schemeClr val="bg1"/>
                  </a:solidFill>
                  <a:latin typeface="Garamond" panose="02020404030301010803" pitchFamily="18" charset="0"/>
                  <a:cs typeface="Arial" pitchFamily="34" charset="0"/>
                </a:rPr>
                <a:t>организационог развоја, реструктурирања, пословног консалтинга</a:t>
              </a:r>
              <a:endParaRPr lang="en-US" altLang="ko-KR" dirty="0">
                <a:solidFill>
                  <a:schemeClr val="bg1"/>
                </a:solidFill>
                <a:latin typeface="Garamond" panose="02020404030301010803" pitchFamily="18" charset="0"/>
                <a:cs typeface="Arial" pitchFamily="34" charset="0"/>
              </a:endParaRPr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F10D6C7A-7531-467C-ABD2-E1FE9903B651}"/>
              </a:ext>
            </a:extLst>
          </p:cNvPr>
          <p:cNvSpPr txBox="1"/>
          <p:nvPr/>
        </p:nvSpPr>
        <p:spPr>
          <a:xfrm>
            <a:off x="6326560" y="180634"/>
            <a:ext cx="517863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sr-Cyrl-RS" altLang="ko-KR" sz="2800" smtClean="0">
                <a:solidFill>
                  <a:srgbClr val="002060"/>
                </a:solidFill>
                <a:latin typeface="Garamond" panose="02020404030301010803" pitchFamily="18" charset="0"/>
                <a:cs typeface="Arial" pitchFamily="34" charset="0"/>
              </a:rPr>
              <a:t>Економисти овог профила могу обављати:</a:t>
            </a:r>
            <a:endParaRPr lang="en-US" altLang="ko-KR" sz="2800" dirty="0">
              <a:solidFill>
                <a:srgbClr val="002060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618" y="-594"/>
            <a:ext cx="5822185" cy="6858594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1BF4D57C-A06A-4906-895C-7FDC0332CDAD}"/>
              </a:ext>
            </a:extLst>
          </p:cNvPr>
          <p:cNvSpPr/>
          <p:nvPr/>
        </p:nvSpPr>
        <p:spPr>
          <a:xfrm>
            <a:off x="4150308" y="4920118"/>
            <a:ext cx="2162908" cy="1329658"/>
          </a:xfrm>
          <a:prstGeom prst="rect">
            <a:avLst/>
          </a:prstGeom>
          <a:solidFill>
            <a:srgbClr val="E4704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10">
            <a:extLst>
              <a:ext uri="{FF2B5EF4-FFF2-40B4-BE49-F238E27FC236}">
                <a16:creationId xmlns="" xmlns:a16="http://schemas.microsoft.com/office/drawing/2014/main" id="{C7916B49-F648-4C2E-9DB1-2C8B39936483}"/>
              </a:ext>
            </a:extLst>
          </p:cNvPr>
          <p:cNvSpPr/>
          <p:nvPr/>
        </p:nvSpPr>
        <p:spPr>
          <a:xfrm>
            <a:off x="3908491" y="4786019"/>
            <a:ext cx="1582615" cy="391282"/>
          </a:xfrm>
          <a:prstGeom prst="roundRect">
            <a:avLst>
              <a:gd name="adj" fmla="val 16667"/>
            </a:avLst>
          </a:prstGeom>
          <a:solidFill>
            <a:srgbClr val="F6511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1DFFEBE1-9C4F-4FC1-B4F3-A407A4ADDAFF}"/>
              </a:ext>
            </a:extLst>
          </p:cNvPr>
          <p:cNvSpPr txBox="1"/>
          <p:nvPr/>
        </p:nvSpPr>
        <p:spPr>
          <a:xfrm>
            <a:off x="4293028" y="5208103"/>
            <a:ext cx="1877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altLang="ko-KR">
                <a:solidFill>
                  <a:schemeClr val="bg1"/>
                </a:solidFill>
                <a:latin typeface="Garamond" panose="02020404030301010803" pitchFamily="18" charset="0"/>
                <a:cs typeface="Arial" pitchFamily="34" charset="0"/>
              </a:rPr>
              <a:t>управљања људским </a:t>
            </a:r>
            <a:r>
              <a:rPr lang="sr-Cyrl-RS" altLang="ko-KR" smtClean="0">
                <a:solidFill>
                  <a:schemeClr val="bg1"/>
                </a:solidFill>
                <a:latin typeface="Garamond" panose="02020404030301010803" pitchFamily="18" charset="0"/>
                <a:cs typeface="Arial" pitchFamily="34" charset="0"/>
              </a:rPr>
              <a:t>рересурсима</a:t>
            </a:r>
            <a:endParaRPr lang="en-US" altLang="ko-KR" dirty="0">
              <a:solidFill>
                <a:schemeClr val="bg1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CCA3B900-D0BA-4DA6-A7FD-BD43B755BB66}"/>
              </a:ext>
            </a:extLst>
          </p:cNvPr>
          <p:cNvSpPr txBox="1"/>
          <p:nvPr/>
        </p:nvSpPr>
        <p:spPr>
          <a:xfrm>
            <a:off x="3870196" y="4792592"/>
            <a:ext cx="1340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altLang="ko-KR" sz="1600" b="1" smtClean="0">
                <a:solidFill>
                  <a:schemeClr val="bg1"/>
                </a:solidFill>
                <a:latin typeface="Garamond" panose="02020404030301010803" pitchFamily="18" charset="0"/>
                <a:cs typeface="Arial" pitchFamily="34" charset="0"/>
              </a:rPr>
              <a:t>Послове</a:t>
            </a:r>
            <a:endParaRPr lang="ko-KR" altLang="en-US" sz="1600" b="1" dirty="0">
              <a:solidFill>
                <a:schemeClr val="bg1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CCA3B900-D0BA-4DA6-A7FD-BD43B755BB66}"/>
              </a:ext>
            </a:extLst>
          </p:cNvPr>
          <p:cNvSpPr txBox="1"/>
          <p:nvPr/>
        </p:nvSpPr>
        <p:spPr>
          <a:xfrm>
            <a:off x="10182722" y="5683273"/>
            <a:ext cx="1340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altLang="ko-KR" sz="6000" b="1" smtClean="0">
                <a:solidFill>
                  <a:srgbClr val="0D2C54"/>
                </a:solidFill>
                <a:latin typeface="Garamond" panose="02020404030301010803" pitchFamily="18" charset="0"/>
                <a:cs typeface="Arial" pitchFamily="34" charset="0"/>
              </a:rPr>
              <a:t>. . . </a:t>
            </a:r>
            <a:endParaRPr lang="ko-KR" altLang="en-US" sz="6000" b="1" dirty="0">
              <a:solidFill>
                <a:srgbClr val="0D2C54"/>
              </a:solidFill>
              <a:latin typeface="Garamond" panose="020204040303010108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8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64C2C378-29E5-4486-83F5-FE3F619807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0" y="1955"/>
            <a:ext cx="12192001" cy="3813185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0EA0C72-5FC8-4405-BE63-24756757423B}"/>
              </a:ext>
            </a:extLst>
          </p:cNvPr>
          <p:cNvSpPr/>
          <p:nvPr/>
        </p:nvSpPr>
        <p:spPr>
          <a:xfrm>
            <a:off x="-1" y="-3185"/>
            <a:ext cx="12192001" cy="3816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BA07AB5A-E475-4877-8D75-9E63C1C8EB32}"/>
              </a:ext>
            </a:extLst>
          </p:cNvPr>
          <p:cNvSpPr/>
          <p:nvPr/>
        </p:nvSpPr>
        <p:spPr>
          <a:xfrm>
            <a:off x="4357250" y="2758084"/>
            <a:ext cx="3939349" cy="2499659"/>
          </a:xfrm>
          <a:prstGeom prst="roundRect">
            <a:avLst>
              <a:gd name="adj" fmla="val 7305"/>
            </a:avLst>
          </a:prstGeom>
          <a:solidFill>
            <a:srgbClr val="EAB537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rgbClr val="0D2C5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440C2DB6-2CEB-4426-B5EC-629F47533681}"/>
              </a:ext>
            </a:extLst>
          </p:cNvPr>
          <p:cNvSpPr/>
          <p:nvPr/>
        </p:nvSpPr>
        <p:spPr>
          <a:xfrm>
            <a:off x="250096" y="3688083"/>
            <a:ext cx="3925551" cy="2494403"/>
          </a:xfrm>
          <a:prstGeom prst="roundRect">
            <a:avLst>
              <a:gd name="adj" fmla="val 7305"/>
            </a:avLst>
          </a:prstGeom>
          <a:solidFill>
            <a:srgbClr val="92D050"/>
          </a:solidFill>
          <a:ln>
            <a:solidFill>
              <a:srgbClr val="0D2C54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BF370A8-4836-4185-B8B1-342F91911E3E}"/>
              </a:ext>
            </a:extLst>
          </p:cNvPr>
          <p:cNvSpPr txBox="1"/>
          <p:nvPr/>
        </p:nvSpPr>
        <p:spPr>
          <a:xfrm>
            <a:off x="8628158" y="4057451"/>
            <a:ext cx="2338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Title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C1E7454-AFE9-4006-8F80-ECF8CE205602}"/>
              </a:ext>
            </a:extLst>
          </p:cNvPr>
          <p:cNvSpPr txBox="1"/>
          <p:nvPr/>
        </p:nvSpPr>
        <p:spPr>
          <a:xfrm>
            <a:off x="423539" y="3960515"/>
            <a:ext cx="34444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spc="100" smtClean="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У предузећима </a:t>
            </a:r>
            <a:r>
              <a:rPr lang="ru-RU" sz="2400" b="1" spc="100" smtClean="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различите </a:t>
            </a:r>
            <a:r>
              <a:rPr lang="ru-RU" sz="2400" b="1" spc="10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својинске и секторске структуре </a:t>
            </a:r>
            <a:r>
              <a:rPr lang="ru-RU" sz="2400" b="1" spc="100" smtClean="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као и величине</a:t>
            </a:r>
            <a:endParaRPr lang="en-US" sz="2400" b="1" spc="100" dirty="0">
              <a:solidFill>
                <a:srgbClr val="0D2C54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1D72092-D66A-41A2-B46E-A22AE120E632}"/>
              </a:ext>
            </a:extLst>
          </p:cNvPr>
          <p:cNvSpPr txBox="1"/>
          <p:nvPr/>
        </p:nvSpPr>
        <p:spPr>
          <a:xfrm>
            <a:off x="1191175" y="0"/>
            <a:ext cx="9984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3200" b="1" smtClean="0">
                <a:solidFill>
                  <a:schemeClr val="accent5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Знања стечена на модулу могу да буду примењена:</a:t>
            </a:r>
            <a:endParaRPr lang="en-US" sz="3200" b="1" dirty="0">
              <a:solidFill>
                <a:schemeClr val="accent5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90" y="4472913"/>
            <a:ext cx="3652674" cy="1949161"/>
          </a:xfrm>
          <a:prstGeom prst="rect">
            <a:avLst/>
          </a:prstGeom>
        </p:spPr>
      </p:pic>
      <p:sp>
        <p:nvSpPr>
          <p:cNvPr id="26" name="Rectangle: Rounded Corners 17">
            <a:extLst>
              <a:ext uri="{FF2B5EF4-FFF2-40B4-BE49-F238E27FC236}">
                <a16:creationId xmlns:a16="http://schemas.microsoft.com/office/drawing/2014/main" xmlns="" id="{BA07AB5A-E475-4877-8D75-9E63C1C8EB32}"/>
              </a:ext>
            </a:extLst>
          </p:cNvPr>
          <p:cNvSpPr/>
          <p:nvPr/>
        </p:nvSpPr>
        <p:spPr>
          <a:xfrm>
            <a:off x="8582699" y="3102749"/>
            <a:ext cx="3530500" cy="2456956"/>
          </a:xfrm>
          <a:prstGeom prst="roundRect">
            <a:avLst>
              <a:gd name="adj" fmla="val 7305"/>
            </a:avLst>
          </a:prstGeom>
          <a:solidFill>
            <a:srgbClr val="E4704B"/>
          </a:solidFill>
          <a:ln>
            <a:solidFill>
              <a:srgbClr val="FF000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C1E7454-AFE9-4006-8F80-ECF8CE205602}"/>
              </a:ext>
            </a:extLst>
          </p:cNvPr>
          <p:cNvSpPr txBox="1"/>
          <p:nvPr/>
        </p:nvSpPr>
        <p:spPr>
          <a:xfrm>
            <a:off x="8559157" y="3457287"/>
            <a:ext cx="36328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spc="100" dirty="0" smtClean="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У </a:t>
            </a:r>
            <a:r>
              <a:rPr lang="ru-RU" sz="2400" b="1" spc="100" dirty="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државним, међународним и невладиним организацијама</a:t>
            </a:r>
            <a:endParaRPr lang="en-US" sz="2400" b="1" spc="100" dirty="0">
              <a:solidFill>
                <a:srgbClr val="0D2C54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C1E7454-AFE9-4006-8F80-ECF8CE205602}"/>
              </a:ext>
            </a:extLst>
          </p:cNvPr>
          <p:cNvSpPr txBox="1"/>
          <p:nvPr/>
        </p:nvSpPr>
        <p:spPr>
          <a:xfrm>
            <a:off x="4643350" y="3130898"/>
            <a:ext cx="3080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00" smtClean="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На </a:t>
            </a:r>
            <a:r>
              <a:rPr lang="ru-RU" sz="2400" b="1" spc="100">
                <a:solidFill>
                  <a:srgbClr val="0D2C54"/>
                </a:solidFill>
                <a:latin typeface="Garamond" panose="020204040303010108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различитим нивоима пословног управљања</a:t>
            </a:r>
            <a:endParaRPr lang="en-US" sz="2400" b="1" spc="100" dirty="0">
              <a:solidFill>
                <a:srgbClr val="0D2C54"/>
              </a:solidFill>
              <a:latin typeface="Garamond" panose="020204040303010108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764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 animBg="1"/>
      <p:bldP spid="23" grpId="0"/>
      <p:bldP spid="26" grpId="0" animBg="1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6FF53C78-8D0A-40BE-9103-A5812E67768E}"/>
              </a:ext>
            </a:extLst>
          </p:cNvPr>
          <p:cNvSpPr/>
          <p:nvPr/>
        </p:nvSpPr>
        <p:spPr>
          <a:xfrm>
            <a:off x="0" y="1"/>
            <a:ext cx="8547100" cy="6857999"/>
          </a:xfrm>
          <a:custGeom>
            <a:avLst/>
            <a:gdLst>
              <a:gd name="connsiteX0" fmla="*/ 0 w 8547100"/>
              <a:gd name="connsiteY0" fmla="*/ 0 h 6857999"/>
              <a:gd name="connsiteX1" fmla="*/ 1742543 w 8547100"/>
              <a:gd name="connsiteY1" fmla="*/ 0 h 6857999"/>
              <a:gd name="connsiteX2" fmla="*/ 8547100 w 8547100"/>
              <a:gd name="connsiteY2" fmla="*/ 6857999 h 6857999"/>
              <a:gd name="connsiteX3" fmla="*/ 0 w 85471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7100" h="6857999">
                <a:moveTo>
                  <a:pt x="0" y="0"/>
                </a:moveTo>
                <a:lnTo>
                  <a:pt x="1742543" y="0"/>
                </a:lnTo>
                <a:lnTo>
                  <a:pt x="854710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876300" dist="3937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B8C8BC21-61FB-43F7-B63A-1E8558E6FCD9}"/>
              </a:ext>
            </a:extLst>
          </p:cNvPr>
          <p:cNvSpPr/>
          <p:nvPr/>
        </p:nvSpPr>
        <p:spPr>
          <a:xfrm flipH="1">
            <a:off x="-1" y="2"/>
            <a:ext cx="8304578" cy="5892798"/>
          </a:xfrm>
          <a:custGeom>
            <a:avLst/>
            <a:gdLst>
              <a:gd name="connsiteX0" fmla="*/ 8227436 w 8304578"/>
              <a:gd name="connsiteY0" fmla="*/ 0 h 5892798"/>
              <a:gd name="connsiteX1" fmla="*/ 0 w 8304578"/>
              <a:gd name="connsiteY1" fmla="*/ 0 h 5892798"/>
              <a:gd name="connsiteX2" fmla="*/ 5659411 w 8304578"/>
              <a:gd name="connsiteY2" fmla="*/ 5659412 h 5892798"/>
              <a:gd name="connsiteX3" fmla="*/ 6786302 w 8304578"/>
              <a:gd name="connsiteY3" fmla="*/ 5659412 h 5892798"/>
              <a:gd name="connsiteX4" fmla="*/ 8304578 w 8304578"/>
              <a:gd name="connsiteY4" fmla="*/ 4141136 h 5892798"/>
              <a:gd name="connsiteX5" fmla="*/ 8304578 w 8304578"/>
              <a:gd name="connsiteY5" fmla="*/ 77150 h 5892798"/>
              <a:gd name="connsiteX6" fmla="*/ 8257457 w 8304578"/>
              <a:gd name="connsiteY6" fmla="*/ 6061 h 589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04578" h="5892798">
                <a:moveTo>
                  <a:pt x="8227436" y="0"/>
                </a:moveTo>
                <a:lnTo>
                  <a:pt x="0" y="0"/>
                </a:lnTo>
                <a:lnTo>
                  <a:pt x="5659411" y="5659412"/>
                </a:lnTo>
                <a:cubicBezTo>
                  <a:pt x="5970594" y="5970594"/>
                  <a:pt x="6475120" y="5970594"/>
                  <a:pt x="6786302" y="5659412"/>
                </a:cubicBezTo>
                <a:lnTo>
                  <a:pt x="8304578" y="4141136"/>
                </a:lnTo>
                <a:lnTo>
                  <a:pt x="8304578" y="77150"/>
                </a:lnTo>
                <a:cubicBezTo>
                  <a:pt x="8304578" y="45193"/>
                  <a:pt x="8285148" y="17773"/>
                  <a:pt x="8257457" y="606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635000" dist="254000" dir="2700000" sx="95000" sy="95000" algn="tl" rotWithShape="0">
              <a:srgbClr val="272C49">
                <a:alpha val="35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xmlns="" id="{BD76530E-1B3C-4552-9870-266B6DFD98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C8052339-F6C2-44FA-8DAB-7BC6F2C006A4}"/>
              </a:ext>
            </a:extLst>
          </p:cNvPr>
          <p:cNvGrpSpPr/>
          <p:nvPr/>
        </p:nvGrpSpPr>
        <p:grpSpPr>
          <a:xfrm>
            <a:off x="7423723" y="1617211"/>
            <a:ext cx="4248990" cy="3042982"/>
            <a:chOff x="3940907" y="2004194"/>
            <a:chExt cx="5807863" cy="30429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20BC9A0-9A8E-4C70-9EE2-0032DA9BA7B3}"/>
                </a:ext>
              </a:extLst>
            </p:cNvPr>
            <p:cNvSpPr txBox="1"/>
            <p:nvPr/>
          </p:nvSpPr>
          <p:spPr>
            <a:xfrm>
              <a:off x="3940908" y="3292850"/>
              <a:ext cx="580786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5400" b="1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Менаџмент предузећа</a:t>
              </a:r>
              <a:endParaRPr lang="en-US" sz="5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10EFC97-150B-4AFA-BAD0-29BF6D35017B}"/>
                </a:ext>
              </a:extLst>
            </p:cNvPr>
            <p:cNvSpPr txBox="1"/>
            <p:nvPr/>
          </p:nvSpPr>
          <p:spPr>
            <a:xfrm>
              <a:off x="3940907" y="2004194"/>
              <a:ext cx="58078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3200" spc="416" smtClean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Модул</a:t>
              </a:r>
              <a:endParaRPr lang="en-US" sz="3200" spc="416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70932" y="6310489"/>
            <a:ext cx="64572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0D2C54"/>
                </a:solidFill>
                <a:latin typeface="Garamond" panose="02020404030301010803" pitchFamily="18" charset="0"/>
              </a:rPr>
              <a:t>Економски факултет Универзитета у Нишу</a:t>
            </a:r>
            <a:endParaRPr lang="sr-Latn-RS" sz="2000" b="1">
              <a:solidFill>
                <a:srgbClr val="0D2C54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0786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171-management-presentation-1">
  <a:themeElements>
    <a:clrScheme name="Slidehelper - 025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6511D"/>
      </a:accent1>
      <a:accent2>
        <a:srgbClr val="FFB400"/>
      </a:accent2>
      <a:accent3>
        <a:srgbClr val="00A6ED"/>
      </a:accent3>
      <a:accent4>
        <a:srgbClr val="7FB800"/>
      </a:accent4>
      <a:accent5>
        <a:srgbClr val="0D2C54"/>
      </a:accent5>
      <a:accent6>
        <a:srgbClr val="BFBFBF"/>
      </a:accent6>
      <a:hlink>
        <a:srgbClr val="F6511D"/>
      </a:hlink>
      <a:folHlink>
        <a:srgbClr val="FFB4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1895</TotalTime>
  <Words>316</Words>
  <Application>Microsoft Office PowerPoint</Application>
  <PresentationFormat>Widescreen</PresentationFormat>
  <Paragraphs>117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Malgun Gothic</vt:lpstr>
      <vt:lpstr>MS Mincho</vt:lpstr>
      <vt:lpstr>Open Sans</vt:lpstr>
      <vt:lpstr>Open Sans SemiBold</vt:lpstr>
      <vt:lpstr>Arial</vt:lpstr>
      <vt:lpstr>Calibri</vt:lpstr>
      <vt:lpstr>Calibri Light</vt:lpstr>
      <vt:lpstr>Garamond</vt:lpstr>
      <vt:lpstr>Times New Roman</vt:lpstr>
      <vt:lpstr>Wingdings</vt:lpstr>
      <vt:lpstr>30171-management-presentation-1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30171-management-presentation-1</dc:title>
  <dc:creator>Korisnik</dc:creator>
  <cp:lastModifiedBy>Korisnik</cp:lastModifiedBy>
  <cp:revision>33</cp:revision>
  <dcterms:created xsi:type="dcterms:W3CDTF">2020-10-18T10:30:46Z</dcterms:created>
  <dcterms:modified xsi:type="dcterms:W3CDTF">2021-05-20T14:16:24Z</dcterms:modified>
</cp:coreProperties>
</file>